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0160000" cy="7620000"/>
  <p:notesSz cx="7620000" cy="10160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86" y="-78"/>
      </p:cViewPr>
      <p:guideLst>
        <p:guide orient="horz" pos="2400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5475773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 txBox="1">
            <a:spLocks noGrp="1"/>
          </p:cNvSpPr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buSzPct val="100000"/>
              <a:defRPr sz="4800"/>
            </a:lvl1pPr>
            <a:lvl2pPr algn="ctr">
              <a:buSzPct val="100000"/>
              <a:defRPr sz="4800"/>
            </a:lvl2pPr>
            <a:lvl3pPr algn="ctr">
              <a:buSzPct val="100000"/>
              <a:defRPr sz="4800"/>
            </a:lvl3pPr>
            <a:lvl4pPr algn="ctr">
              <a:buSzPct val="100000"/>
              <a:defRPr sz="4800"/>
            </a:lvl4pPr>
            <a:lvl5pPr algn="ctr">
              <a:buSzPct val="100000"/>
              <a:defRPr sz="4800"/>
            </a:lvl5pPr>
            <a:lvl6pPr algn="ctr">
              <a:buSzPct val="100000"/>
              <a:defRPr sz="4800"/>
            </a:lvl6pPr>
            <a:lvl7pPr algn="ctr">
              <a:buSzPct val="100000"/>
              <a:defRPr sz="4800"/>
            </a:lvl7pPr>
            <a:lvl8pPr algn="ctr">
              <a:buSzPct val="100000"/>
              <a:defRPr sz="4800"/>
            </a:lvl8pPr>
            <a:lvl9pPr algn="ctr">
              <a:buSzPct val="100000"/>
              <a:defRPr sz="4800"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buSzPct val="100000"/>
              <a:defRPr sz="3200"/>
            </a:lvl1pPr>
            <a:lvl2pPr algn="ctr">
              <a:buSzPct val="100000"/>
              <a:defRPr sz="3200"/>
            </a:lvl2pPr>
            <a:lvl3pPr algn="ctr">
              <a:buSzPct val="100000"/>
              <a:defRPr sz="3200"/>
            </a:lvl3pPr>
            <a:lvl4pPr algn="ctr">
              <a:buSzPct val="100000"/>
              <a:defRPr sz="3200"/>
            </a:lvl4pPr>
            <a:lvl5pPr algn="ctr">
              <a:buSzPct val="100000"/>
              <a:defRPr sz="3200"/>
            </a:lvl5pPr>
            <a:lvl6pPr algn="ctr">
              <a:buSzPct val="100000"/>
              <a:defRPr sz="3200"/>
            </a:lvl6pPr>
            <a:lvl7pPr algn="ctr">
              <a:buSzPct val="100000"/>
              <a:defRPr sz="3200"/>
            </a:lvl7pPr>
            <a:lvl8pPr algn="ctr">
              <a:buSzPct val="100000"/>
              <a:defRPr sz="3200"/>
            </a:lvl8pPr>
            <a:lvl9pPr algn="ctr"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470399" cy="548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2"/>
          </p:nvPr>
        </p:nvSpPr>
        <p:spPr>
          <a:xfrm>
            <a:off x="5384800" y="1828800"/>
            <a:ext cx="4470399" cy="548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buSzPct val="100000"/>
              <a:defRPr sz="3200"/>
            </a:lvl1pPr>
            <a:lvl2pPr algn="ctr">
              <a:buSzPct val="100000"/>
              <a:defRPr sz="3200"/>
            </a:lvl2pPr>
            <a:lvl3pPr algn="ctr">
              <a:buSzPct val="100000"/>
              <a:defRPr sz="3200"/>
            </a:lvl3pPr>
            <a:lvl4pPr algn="ctr">
              <a:buSzPct val="100000"/>
              <a:defRPr sz="3200"/>
            </a:lvl4pPr>
            <a:lvl5pPr algn="ctr">
              <a:buSzPct val="100000"/>
              <a:defRPr sz="3200"/>
            </a:lvl5pPr>
            <a:lvl6pPr algn="ctr">
              <a:buSzPct val="100000"/>
              <a:defRPr sz="3200"/>
            </a:lvl6pPr>
            <a:lvl7pPr algn="ctr">
              <a:buSzPct val="100000"/>
              <a:defRPr sz="3200"/>
            </a:lvl7pPr>
            <a:lvl8pPr algn="ctr">
              <a:buSzPct val="100000"/>
              <a:defRPr sz="3200"/>
            </a:lvl8pPr>
            <a:lvl9pPr algn="ctr"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jp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25.png"/><Relationship Id="rId18" Type="http://schemas.openxmlformats.org/officeDocument/2006/relationships/image" Target="../media/image27.png"/><Relationship Id="rId3" Type="http://schemas.openxmlformats.org/officeDocument/2006/relationships/image" Target="../media/image23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.png"/><Relationship Id="rId20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5" Type="http://schemas.openxmlformats.org/officeDocument/2006/relationships/image" Target="../media/image11.png"/><Relationship Id="rId10" Type="http://schemas.openxmlformats.org/officeDocument/2006/relationships/image" Target="../media/image7.png"/><Relationship Id="rId19" Type="http://schemas.openxmlformats.org/officeDocument/2006/relationships/image" Target="../media/image28.png"/><Relationship Id="rId4" Type="http://schemas.openxmlformats.org/officeDocument/2006/relationships/image" Target="../media/image1.png"/><Relationship Id="rId9" Type="http://schemas.openxmlformats.org/officeDocument/2006/relationships/image" Target="../media/image6.png"/><Relationship Id="rId14" Type="http://schemas.openxmlformats.org/officeDocument/2006/relationships/image" Target="../media/image2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1.png"/><Relationship Id="rId18" Type="http://schemas.openxmlformats.org/officeDocument/2006/relationships/image" Target="../media/image36.png"/><Relationship Id="rId26" Type="http://schemas.openxmlformats.org/officeDocument/2006/relationships/image" Target="../media/image44.jpg"/><Relationship Id="rId3" Type="http://schemas.openxmlformats.org/officeDocument/2006/relationships/image" Target="../media/image30.png"/><Relationship Id="rId21" Type="http://schemas.openxmlformats.org/officeDocument/2006/relationships/image" Target="../media/image39.jpg"/><Relationship Id="rId7" Type="http://schemas.openxmlformats.org/officeDocument/2006/relationships/image" Target="../media/image4.png"/><Relationship Id="rId12" Type="http://schemas.openxmlformats.org/officeDocument/2006/relationships/image" Target="../media/image32.png"/><Relationship Id="rId17" Type="http://schemas.openxmlformats.org/officeDocument/2006/relationships/image" Target="../media/image35.jpg"/><Relationship Id="rId25" Type="http://schemas.openxmlformats.org/officeDocument/2006/relationships/image" Target="../media/image43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34.jpg"/><Relationship Id="rId20" Type="http://schemas.openxmlformats.org/officeDocument/2006/relationships/image" Target="../media/image38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8.png"/><Relationship Id="rId24" Type="http://schemas.openxmlformats.org/officeDocument/2006/relationships/image" Target="../media/image42.png"/><Relationship Id="rId5" Type="http://schemas.openxmlformats.org/officeDocument/2006/relationships/image" Target="../media/image1.png"/><Relationship Id="rId15" Type="http://schemas.openxmlformats.org/officeDocument/2006/relationships/image" Target="../media/image33.png"/><Relationship Id="rId23" Type="http://schemas.openxmlformats.org/officeDocument/2006/relationships/image" Target="../media/image41.png"/><Relationship Id="rId10" Type="http://schemas.openxmlformats.org/officeDocument/2006/relationships/image" Target="../media/image7.png"/><Relationship Id="rId19" Type="http://schemas.openxmlformats.org/officeDocument/2006/relationships/image" Target="../media/image37.jpg"/><Relationship Id="rId4" Type="http://schemas.openxmlformats.org/officeDocument/2006/relationships/image" Target="../media/image31.png"/><Relationship Id="rId9" Type="http://schemas.openxmlformats.org/officeDocument/2006/relationships/image" Target="../media/image6.png"/><Relationship Id="rId14" Type="http://schemas.openxmlformats.org/officeDocument/2006/relationships/image" Target="../media/image26.png"/><Relationship Id="rId22" Type="http://schemas.openxmlformats.org/officeDocument/2006/relationships/image" Target="../media/image40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45.png"/><Relationship Id="rId18" Type="http://schemas.openxmlformats.org/officeDocument/2006/relationships/image" Target="../media/image49.jpg"/><Relationship Id="rId3" Type="http://schemas.openxmlformats.org/officeDocument/2006/relationships/image" Target="../media/image1.png"/><Relationship Id="rId21" Type="http://schemas.openxmlformats.org/officeDocument/2006/relationships/image" Target="../media/image52.png"/><Relationship Id="rId7" Type="http://schemas.openxmlformats.org/officeDocument/2006/relationships/image" Target="../media/image6.png"/><Relationship Id="rId12" Type="http://schemas.openxmlformats.org/officeDocument/2006/relationships/image" Target="../media/image26.png"/><Relationship Id="rId17" Type="http://schemas.openxmlformats.org/officeDocument/2006/relationships/image" Target="../media/image48.jp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47.jpg"/><Relationship Id="rId20" Type="http://schemas.openxmlformats.org/officeDocument/2006/relationships/image" Target="../media/image5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1.png"/><Relationship Id="rId5" Type="http://schemas.openxmlformats.org/officeDocument/2006/relationships/image" Target="../media/image4.png"/><Relationship Id="rId15" Type="http://schemas.openxmlformats.org/officeDocument/2006/relationships/image" Target="../media/image46.jpg"/><Relationship Id="rId23" Type="http://schemas.openxmlformats.org/officeDocument/2006/relationships/image" Target="../media/image54.png"/><Relationship Id="rId10" Type="http://schemas.openxmlformats.org/officeDocument/2006/relationships/image" Target="../media/image32.png"/><Relationship Id="rId19" Type="http://schemas.openxmlformats.org/officeDocument/2006/relationships/image" Target="../media/image50.jpg"/><Relationship Id="rId4" Type="http://schemas.openxmlformats.org/officeDocument/2006/relationships/image" Target="../media/image2.png"/><Relationship Id="rId9" Type="http://schemas.openxmlformats.org/officeDocument/2006/relationships/image" Target="../media/image8.png"/><Relationship Id="rId14" Type="http://schemas.openxmlformats.org/officeDocument/2006/relationships/image" Target="../media/image37.jpg"/><Relationship Id="rId22" Type="http://schemas.openxmlformats.org/officeDocument/2006/relationships/image" Target="../media/image5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423325"/>
            <a:ext cx="10160000" cy="11006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0" name="Shape 20"/>
          <p:cNvSpPr/>
          <p:nvPr/>
        </p:nvSpPr>
        <p:spPr>
          <a:xfrm>
            <a:off x="0" y="0"/>
            <a:ext cx="1439324" cy="4233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21" name="Shape 21"/>
          <p:cNvSpPr txBox="1">
            <a:spLocks noGrp="1"/>
          </p:cNvSpPr>
          <p:nvPr>
            <p:ph type="ctrTitle"/>
          </p:nvPr>
        </p:nvSpPr>
        <p:spPr>
          <a:xfrm>
            <a:off x="102300" y="51150"/>
            <a:ext cx="1310899" cy="397225"/>
          </a:xfrm>
          <a:prstGeom prst="rect">
            <a:avLst/>
          </a:prstGeom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6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55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facebook</a:t>
            </a:r>
          </a:p>
        </p:txBody>
      </p:sp>
      <p:sp>
        <p:nvSpPr>
          <p:cNvPr id="22" name="Shape 22"/>
          <p:cNvSpPr txBox="1">
            <a:spLocks noGrp="1"/>
          </p:cNvSpPr>
          <p:nvPr>
            <p:ph type="subTitle" idx="1"/>
          </p:nvPr>
        </p:nvSpPr>
        <p:spPr>
          <a:xfrm>
            <a:off x="2134300" y="813150"/>
            <a:ext cx="6983575" cy="48187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0803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John F. Kennedy</a:t>
            </a:r>
            <a:r>
              <a:rPr lang="en-US" sz="1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is preparing to sign the Nuclear Test Ban Treaty</a:t>
            </a:r>
          </a:p>
        </p:txBody>
      </p:sp>
      <p:sp>
        <p:nvSpPr>
          <p:cNvPr id="23" name="Shape 23"/>
          <p:cNvSpPr/>
          <p:nvPr/>
        </p:nvSpPr>
        <p:spPr>
          <a:xfrm>
            <a:off x="169325" y="592650"/>
            <a:ext cx="1598074" cy="2042574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24" name="Shape 24"/>
          <p:cNvSpPr/>
          <p:nvPr/>
        </p:nvSpPr>
        <p:spPr>
          <a:xfrm>
            <a:off x="1439325" y="0"/>
            <a:ext cx="846650" cy="423325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id="25" name="Shape 25"/>
          <p:cNvSpPr/>
          <p:nvPr/>
        </p:nvSpPr>
        <p:spPr>
          <a:xfrm>
            <a:off x="2286000" y="0"/>
            <a:ext cx="931325" cy="423325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sp>
      <p:sp>
        <p:nvSpPr>
          <p:cNvPr id="26" name="Shape 26"/>
          <p:cNvSpPr/>
          <p:nvPr/>
        </p:nvSpPr>
        <p:spPr>
          <a:xfrm>
            <a:off x="3217325" y="0"/>
            <a:ext cx="846650" cy="423325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id="27" name="Shape 27"/>
          <p:cNvSpPr/>
          <p:nvPr/>
        </p:nvSpPr>
        <p:spPr>
          <a:xfrm>
            <a:off x="4064000" y="0"/>
            <a:ext cx="931325" cy="423325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sp>
      <p:sp>
        <p:nvSpPr>
          <p:cNvPr id="28" name="Shape 28"/>
          <p:cNvSpPr/>
          <p:nvPr/>
        </p:nvSpPr>
        <p:spPr>
          <a:xfrm>
            <a:off x="4995325" y="0"/>
            <a:ext cx="2116649" cy="423325"/>
          </a:xfrm>
          <a:prstGeom prst="rect">
            <a:avLst/>
          </a:prstGeom>
          <a:blipFill>
            <a:blip r:embed="rId8"/>
            <a:stretch>
              <a:fillRect/>
            </a:stretch>
          </a:blipFill>
        </p:spPr>
      </p:sp>
      <p:sp>
        <p:nvSpPr>
          <p:cNvPr id="29" name="Shape 29"/>
          <p:cNvSpPr/>
          <p:nvPr/>
        </p:nvSpPr>
        <p:spPr>
          <a:xfrm>
            <a:off x="7112000" y="0"/>
            <a:ext cx="1947324" cy="423325"/>
          </a:xfrm>
          <a:prstGeom prst="rect">
            <a:avLst/>
          </a:prstGeom>
          <a:blipFill>
            <a:blip r:embed="rId9"/>
            <a:stretch>
              <a:fillRect/>
            </a:stretch>
          </a:blipFill>
        </p:spPr>
      </p:sp>
      <p:sp>
        <p:nvSpPr>
          <p:cNvPr id="30" name="Shape 30"/>
          <p:cNvSpPr txBox="1"/>
          <p:nvPr/>
        </p:nvSpPr>
        <p:spPr>
          <a:xfrm>
            <a:off x="7214300" y="51150"/>
            <a:ext cx="1818899" cy="397225"/>
          </a:xfrm>
          <a:prstGeom prst="rect">
            <a:avLst/>
          </a:prstGeom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3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John F. Kennedy</a:t>
            </a:r>
          </a:p>
        </p:txBody>
      </p:sp>
      <p:sp>
        <p:nvSpPr>
          <p:cNvPr id="31" name="Shape 31"/>
          <p:cNvSpPr/>
          <p:nvPr/>
        </p:nvSpPr>
        <p:spPr>
          <a:xfrm>
            <a:off x="9059325" y="0"/>
            <a:ext cx="1100650" cy="423325"/>
          </a:xfrm>
          <a:prstGeom prst="rect">
            <a:avLst/>
          </a:prstGeom>
          <a:blipFill>
            <a:blip r:embed="rId10"/>
            <a:stretch>
              <a:fillRect/>
            </a:stretch>
          </a:blipFill>
        </p:spPr>
      </p:sp>
      <p:sp>
        <p:nvSpPr>
          <p:cNvPr id="32" name="Shape 32"/>
          <p:cNvSpPr txBox="1"/>
          <p:nvPr/>
        </p:nvSpPr>
        <p:spPr>
          <a:xfrm>
            <a:off x="9161625" y="51150"/>
            <a:ext cx="972249" cy="397225"/>
          </a:xfrm>
          <a:prstGeom prst="rect">
            <a:avLst/>
          </a:prstGeom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3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Logout</a:t>
            </a:r>
          </a:p>
        </p:txBody>
      </p:sp>
      <p:sp>
        <p:nvSpPr>
          <p:cNvPr id="33" name="Shape 33"/>
          <p:cNvSpPr txBox="1"/>
          <p:nvPr/>
        </p:nvSpPr>
        <p:spPr>
          <a:xfrm>
            <a:off x="271625" y="2760475"/>
            <a:ext cx="1649574" cy="19437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196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77" u="sng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rPr>
              <a:t>View photos of JFK (5)</a:t>
            </a:r>
          </a:p>
        </p:txBody>
      </p:sp>
      <p:sp>
        <p:nvSpPr>
          <p:cNvPr id="34" name="Shape 34"/>
          <p:cNvSpPr/>
          <p:nvPr/>
        </p:nvSpPr>
        <p:spPr>
          <a:xfrm>
            <a:off x="169325" y="2952750"/>
            <a:ext cx="1778000" cy="21150"/>
          </a:xfrm>
          <a:prstGeom prst="rect">
            <a:avLst/>
          </a:prstGeom>
          <a:blipFill>
            <a:blip r:embed="rId11"/>
            <a:stretch>
              <a:fillRect/>
            </a:stretch>
          </a:blipFill>
        </p:spPr>
      </p:sp>
      <p:sp>
        <p:nvSpPr>
          <p:cNvPr id="35" name="Shape 35"/>
          <p:cNvSpPr txBox="1"/>
          <p:nvPr/>
        </p:nvSpPr>
        <p:spPr>
          <a:xfrm>
            <a:off x="271625" y="3014475"/>
            <a:ext cx="1649574" cy="19437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196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7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Send JFK a message</a:t>
            </a:r>
          </a:p>
        </p:txBody>
      </p:sp>
      <p:sp>
        <p:nvSpPr>
          <p:cNvPr id="36" name="Shape 36"/>
          <p:cNvSpPr txBox="1"/>
          <p:nvPr/>
        </p:nvSpPr>
        <p:spPr>
          <a:xfrm>
            <a:off x="271625" y="3268475"/>
            <a:ext cx="1649574" cy="19437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196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7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Poke message</a:t>
            </a:r>
          </a:p>
        </p:txBody>
      </p:sp>
      <p:sp>
        <p:nvSpPr>
          <p:cNvPr id="37" name="Shape 37"/>
          <p:cNvSpPr/>
          <p:nvPr/>
        </p:nvSpPr>
        <p:spPr>
          <a:xfrm>
            <a:off x="169325" y="3206725"/>
            <a:ext cx="1778000" cy="21150"/>
          </a:xfrm>
          <a:prstGeom prst="rect">
            <a:avLst/>
          </a:prstGeom>
          <a:blipFill>
            <a:blip r:embed="rId11"/>
            <a:stretch>
              <a:fillRect/>
            </a:stretch>
          </a:blipFill>
        </p:spPr>
      </p:sp>
      <p:sp>
        <p:nvSpPr>
          <p:cNvPr id="38" name="Shape 38"/>
          <p:cNvSpPr/>
          <p:nvPr/>
        </p:nvSpPr>
        <p:spPr>
          <a:xfrm>
            <a:off x="169325" y="3460750"/>
            <a:ext cx="1778000" cy="21150"/>
          </a:xfrm>
          <a:prstGeom prst="rect">
            <a:avLst/>
          </a:prstGeom>
          <a:blipFill>
            <a:blip r:embed="rId11"/>
            <a:stretch>
              <a:fillRect/>
            </a:stretch>
          </a:blipFill>
        </p:spPr>
      </p:sp>
      <p:sp>
        <p:nvSpPr>
          <p:cNvPr id="39" name="Shape 39"/>
          <p:cNvSpPr/>
          <p:nvPr/>
        </p:nvSpPr>
        <p:spPr>
          <a:xfrm>
            <a:off x="2286000" y="1269975"/>
            <a:ext cx="931325" cy="275149"/>
          </a:xfrm>
          <a:prstGeom prst="rect">
            <a:avLst/>
          </a:prstGeom>
          <a:blipFill>
            <a:blip r:embed="rId12"/>
            <a:stretch>
              <a:fillRect/>
            </a:stretch>
          </a:blipFill>
        </p:spPr>
      </p:sp>
      <p:sp>
        <p:nvSpPr>
          <p:cNvPr id="40" name="Shape 40"/>
          <p:cNvSpPr txBox="1"/>
          <p:nvPr/>
        </p:nvSpPr>
        <p:spPr>
          <a:xfrm>
            <a:off x="2388300" y="1321150"/>
            <a:ext cx="802899" cy="2455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11" u="sng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rPr>
              <a:t>Wall</a:t>
            </a:r>
          </a:p>
        </p:txBody>
      </p:sp>
      <p:sp>
        <p:nvSpPr>
          <p:cNvPr id="41" name="Shape 41"/>
          <p:cNvSpPr/>
          <p:nvPr/>
        </p:nvSpPr>
        <p:spPr>
          <a:xfrm>
            <a:off x="3206750" y="1259400"/>
            <a:ext cx="867824" cy="306899"/>
          </a:xfrm>
          <a:prstGeom prst="rect">
            <a:avLst/>
          </a:prstGeom>
          <a:blipFill>
            <a:blip r:embed="rId13"/>
            <a:stretch>
              <a:fillRect/>
            </a:stretch>
          </a:blipFill>
        </p:spPr>
      </p:sp>
      <p:sp>
        <p:nvSpPr>
          <p:cNvPr id="42" name="Shape 42"/>
          <p:cNvSpPr txBox="1"/>
          <p:nvPr/>
        </p:nvSpPr>
        <p:spPr>
          <a:xfrm>
            <a:off x="3324925" y="1326425"/>
            <a:ext cx="707650" cy="2455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Info</a:t>
            </a:r>
          </a:p>
        </p:txBody>
      </p:sp>
      <p:sp>
        <p:nvSpPr>
          <p:cNvPr id="43" name="Shape 43"/>
          <p:cNvSpPr/>
          <p:nvPr/>
        </p:nvSpPr>
        <p:spPr>
          <a:xfrm>
            <a:off x="4053400" y="1259400"/>
            <a:ext cx="867824" cy="306899"/>
          </a:xfrm>
          <a:prstGeom prst="rect">
            <a:avLst/>
          </a:prstGeom>
          <a:blipFill>
            <a:blip r:embed="rId13"/>
            <a:stretch>
              <a:fillRect/>
            </a:stretch>
          </a:blipFill>
        </p:spPr>
      </p:sp>
      <p:sp>
        <p:nvSpPr>
          <p:cNvPr id="44" name="Shape 44"/>
          <p:cNvSpPr txBox="1"/>
          <p:nvPr/>
        </p:nvSpPr>
        <p:spPr>
          <a:xfrm>
            <a:off x="4171575" y="1326425"/>
            <a:ext cx="707650" cy="2455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Photos</a:t>
            </a:r>
          </a:p>
        </p:txBody>
      </p:sp>
      <p:sp>
        <p:nvSpPr>
          <p:cNvPr id="45" name="Shape 45"/>
          <p:cNvSpPr/>
          <p:nvPr/>
        </p:nvSpPr>
        <p:spPr>
          <a:xfrm>
            <a:off x="4900075" y="1259400"/>
            <a:ext cx="867824" cy="306899"/>
          </a:xfrm>
          <a:prstGeom prst="rect">
            <a:avLst/>
          </a:prstGeom>
          <a:blipFill>
            <a:blip r:embed="rId13"/>
            <a:stretch>
              <a:fillRect/>
            </a:stretch>
          </a:blipFill>
        </p:spPr>
      </p:sp>
      <p:sp>
        <p:nvSpPr>
          <p:cNvPr id="46" name="Shape 46"/>
          <p:cNvSpPr txBox="1"/>
          <p:nvPr/>
        </p:nvSpPr>
        <p:spPr>
          <a:xfrm>
            <a:off x="5018250" y="1326425"/>
            <a:ext cx="707650" cy="2455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11" u="sng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rPr>
              <a:t>Videos</a:t>
            </a:r>
          </a:p>
        </p:txBody>
      </p:sp>
      <p:sp>
        <p:nvSpPr>
          <p:cNvPr id="47" name="Shape 47"/>
          <p:cNvSpPr/>
          <p:nvPr/>
        </p:nvSpPr>
        <p:spPr>
          <a:xfrm>
            <a:off x="2370650" y="2709325"/>
            <a:ext cx="465649" cy="603225"/>
          </a:xfrm>
          <a:prstGeom prst="rect">
            <a:avLst/>
          </a:prstGeom>
          <a:blipFill>
            <a:blip r:embed="rId14"/>
            <a:stretch>
              <a:fillRect/>
            </a:stretch>
          </a:blipFill>
        </p:spPr>
      </p:sp>
      <p:sp>
        <p:nvSpPr>
          <p:cNvPr id="48" name="Shape 48"/>
          <p:cNvSpPr/>
          <p:nvPr/>
        </p:nvSpPr>
        <p:spPr>
          <a:xfrm>
            <a:off x="2275400" y="1682750"/>
            <a:ext cx="6709824" cy="952500"/>
          </a:xfrm>
          <a:prstGeom prst="rect">
            <a:avLst/>
          </a:prstGeom>
          <a:blipFill>
            <a:blip r:embed="rId15"/>
            <a:stretch>
              <a:fillRect/>
            </a:stretch>
          </a:blipFill>
        </p:spPr>
      </p:sp>
      <p:sp>
        <p:nvSpPr>
          <p:cNvPr id="49" name="Shape 49"/>
          <p:cNvSpPr/>
          <p:nvPr/>
        </p:nvSpPr>
        <p:spPr>
          <a:xfrm>
            <a:off x="2370650" y="2116650"/>
            <a:ext cx="5503325" cy="306899"/>
          </a:xfrm>
          <a:prstGeom prst="rect">
            <a:avLst/>
          </a:prstGeom>
          <a:blipFill>
            <a:blip r:embed="rId16"/>
            <a:stretch>
              <a:fillRect/>
            </a:stretch>
          </a:blipFill>
        </p:spPr>
      </p:sp>
      <p:sp>
        <p:nvSpPr>
          <p:cNvPr id="50" name="Shape 50"/>
          <p:cNvSpPr txBox="1"/>
          <p:nvPr/>
        </p:nvSpPr>
        <p:spPr>
          <a:xfrm>
            <a:off x="2472950" y="1829150"/>
            <a:ext cx="2496250" cy="2455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11">
                <a:solidFill>
                  <a:srgbClr val="343434"/>
                </a:solidFill>
                <a:latin typeface="Arial"/>
                <a:ea typeface="Arial"/>
                <a:cs typeface="Arial"/>
                <a:sym typeface="Arial"/>
              </a:rPr>
              <a:t>Write something…</a:t>
            </a:r>
          </a:p>
        </p:txBody>
      </p:sp>
      <p:sp>
        <p:nvSpPr>
          <p:cNvPr id="51" name="Shape 51"/>
          <p:cNvSpPr/>
          <p:nvPr/>
        </p:nvSpPr>
        <p:spPr>
          <a:xfrm>
            <a:off x="7958650" y="2116650"/>
            <a:ext cx="762000" cy="275149"/>
          </a:xfrm>
          <a:prstGeom prst="rect">
            <a:avLst/>
          </a:prstGeom>
          <a:blipFill>
            <a:blip r:embed="rId17"/>
            <a:stretch>
              <a:fillRect/>
            </a:stretch>
          </a:blipFill>
        </p:spPr>
      </p:sp>
      <p:sp>
        <p:nvSpPr>
          <p:cNvPr id="52" name="Shape 52"/>
          <p:cNvSpPr txBox="1"/>
          <p:nvPr/>
        </p:nvSpPr>
        <p:spPr>
          <a:xfrm>
            <a:off x="8060950" y="2167800"/>
            <a:ext cx="633575" cy="2455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Share</a:t>
            </a:r>
          </a:p>
        </p:txBody>
      </p:sp>
      <p:sp>
        <p:nvSpPr>
          <p:cNvPr id="53" name="Shape 53"/>
          <p:cNvSpPr/>
          <p:nvPr/>
        </p:nvSpPr>
        <p:spPr>
          <a:xfrm>
            <a:off x="169325" y="3725325"/>
            <a:ext cx="1778000" cy="253974"/>
          </a:xfrm>
          <a:prstGeom prst="rect">
            <a:avLst/>
          </a:prstGeom>
          <a:blipFill>
            <a:blip r:embed="rId18"/>
            <a:stretch>
              <a:fillRect/>
            </a:stretch>
          </a:blipFill>
        </p:spPr>
      </p:sp>
      <p:sp>
        <p:nvSpPr>
          <p:cNvPr id="54" name="Shape 54"/>
          <p:cNvSpPr txBox="1"/>
          <p:nvPr/>
        </p:nvSpPr>
        <p:spPr>
          <a:xfrm>
            <a:off x="271625" y="3776475"/>
            <a:ext cx="1649574" cy="22787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1944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Information</a:t>
            </a:r>
          </a:p>
        </p:txBody>
      </p:sp>
      <p:sp>
        <p:nvSpPr>
          <p:cNvPr id="55" name="Shape 55"/>
          <p:cNvSpPr/>
          <p:nvPr/>
        </p:nvSpPr>
        <p:spPr>
          <a:xfrm>
            <a:off x="169325" y="3714750"/>
            <a:ext cx="1778000" cy="21150"/>
          </a:xfrm>
          <a:prstGeom prst="rect">
            <a:avLst/>
          </a:prstGeom>
          <a:blipFill>
            <a:blip r:embed="rId11"/>
            <a:stretch>
              <a:fillRect/>
            </a:stretch>
          </a:blipFill>
        </p:spPr>
      </p:sp>
      <p:sp>
        <p:nvSpPr>
          <p:cNvPr id="56" name="Shape 56"/>
          <p:cNvSpPr txBox="1"/>
          <p:nvPr/>
        </p:nvSpPr>
        <p:spPr>
          <a:xfrm>
            <a:off x="271625" y="4115150"/>
            <a:ext cx="1649574" cy="13832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8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Networks</a:t>
            </a:r>
            <a:r>
              <a:rPr lang="en-US" sz="888">
                <a:solidFill>
                  <a:srgbClr val="D9DCE7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0" marR="0" indent="0" algn="l">
              <a:lnSpc>
                <a:spcPct val="100000"/>
              </a:lnSpc>
              <a:spcBef>
                <a:spcPts val="406"/>
              </a:spcBef>
              <a:spcAft>
                <a:spcPts val="0"/>
              </a:spcAft>
              <a:buNone/>
            </a:pPr>
            <a:r>
              <a:rPr lang="en-US" sz="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Washington D.C.</a:t>
            </a:r>
          </a:p>
          <a:p>
            <a:pPr marL="0" marR="0" indent="0" algn="l">
              <a:lnSpc>
                <a:spcPct val="100000"/>
              </a:lnSpc>
              <a:spcBef>
                <a:spcPts val="406"/>
              </a:spcBef>
              <a:spcAft>
                <a:spcPts val="0"/>
              </a:spcAft>
              <a:buNone/>
            </a:pPr>
            <a:r>
              <a:rPr lang="en-US" sz="888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Birthday:</a:t>
            </a:r>
          </a:p>
          <a:p>
            <a:pPr marL="0" marR="0" indent="0" algn="l">
              <a:lnSpc>
                <a:spcPct val="100000"/>
              </a:lnSpc>
              <a:spcBef>
                <a:spcPts val="406"/>
              </a:spcBef>
              <a:spcAft>
                <a:spcPts val="0"/>
              </a:spcAft>
              <a:buNone/>
            </a:pPr>
            <a:r>
              <a:rPr lang="en-US" sz="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May 29, 1917</a:t>
            </a:r>
          </a:p>
          <a:p>
            <a:pPr marL="0" marR="0" indent="0" algn="l">
              <a:lnSpc>
                <a:spcPct val="100000"/>
              </a:lnSpc>
              <a:spcBef>
                <a:spcPts val="406"/>
              </a:spcBef>
              <a:spcAft>
                <a:spcPts val="0"/>
              </a:spcAft>
              <a:buNone/>
            </a:pPr>
            <a:r>
              <a:rPr lang="en-US" sz="888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Political:</a:t>
            </a:r>
          </a:p>
          <a:p>
            <a:pPr marL="0" marR="0" indent="0" algn="l">
              <a:lnSpc>
                <a:spcPct val="100000"/>
              </a:lnSpc>
              <a:spcBef>
                <a:spcPts val="406"/>
              </a:spcBef>
              <a:spcAft>
                <a:spcPts val="0"/>
              </a:spcAft>
              <a:buNone/>
            </a:pPr>
            <a:r>
              <a:rPr lang="en-US" sz="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Democrat</a:t>
            </a:r>
          </a:p>
          <a:p>
            <a:pPr marL="0" marR="0" indent="0" algn="l">
              <a:lnSpc>
                <a:spcPct val="100000"/>
              </a:lnSpc>
              <a:spcBef>
                <a:spcPts val="406"/>
              </a:spcBef>
              <a:spcAft>
                <a:spcPts val="0"/>
              </a:spcAft>
              <a:buNone/>
            </a:pPr>
            <a:r>
              <a:rPr lang="en-US" sz="888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Religion:</a:t>
            </a:r>
          </a:p>
          <a:p>
            <a:pPr marL="0" marR="0" indent="0" algn="l">
              <a:lnSpc>
                <a:spcPct val="100000"/>
              </a:lnSpc>
              <a:spcBef>
                <a:spcPts val="406"/>
              </a:spcBef>
              <a:spcAft>
                <a:spcPts val="0"/>
              </a:spcAft>
              <a:buNone/>
            </a:pPr>
            <a:r>
              <a:rPr lang="en-US" sz="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Catholic</a:t>
            </a:r>
          </a:p>
          <a:p>
            <a:pPr marL="0" marR="0" indent="0" algn="l">
              <a:lnSpc>
                <a:spcPct val="100000"/>
              </a:lnSpc>
              <a:spcBef>
                <a:spcPts val="406"/>
              </a:spcBef>
              <a:spcAft>
                <a:spcPts val="0"/>
              </a:spcAft>
              <a:buNone/>
            </a:pPr>
            <a:r>
              <a:rPr lang="en-US" sz="888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Hometown:</a:t>
            </a:r>
          </a:p>
          <a:p>
            <a:pPr marL="0" marR="0" indent="0" algn="l">
              <a:lnSpc>
                <a:spcPct val="100000"/>
              </a:lnSpc>
              <a:spcBef>
                <a:spcPts val="406"/>
              </a:spcBef>
              <a:spcAft>
                <a:spcPts val="0"/>
              </a:spcAft>
              <a:buNone/>
            </a:pPr>
            <a:r>
              <a:rPr lang="en-US" sz="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Brookline, Mass.</a:t>
            </a:r>
          </a:p>
        </p:txBody>
      </p:sp>
      <p:sp>
        <p:nvSpPr>
          <p:cNvPr id="57" name="Shape 57"/>
          <p:cNvSpPr/>
          <p:nvPr/>
        </p:nvSpPr>
        <p:spPr>
          <a:xfrm>
            <a:off x="169325" y="5746725"/>
            <a:ext cx="1778000" cy="21150"/>
          </a:xfrm>
          <a:prstGeom prst="rect">
            <a:avLst/>
          </a:prstGeom>
          <a:blipFill>
            <a:blip r:embed="rId11"/>
            <a:stretch>
              <a:fillRect/>
            </a:stretch>
          </a:blipFill>
        </p:spPr>
      </p:sp>
      <p:sp>
        <p:nvSpPr>
          <p:cNvPr id="58" name="Shape 58"/>
          <p:cNvSpPr/>
          <p:nvPr/>
        </p:nvSpPr>
        <p:spPr>
          <a:xfrm>
            <a:off x="169325" y="5588000"/>
            <a:ext cx="1778000" cy="253974"/>
          </a:xfrm>
          <a:prstGeom prst="rect">
            <a:avLst/>
          </a:prstGeom>
          <a:blipFill>
            <a:blip r:embed="rId18"/>
            <a:stretch>
              <a:fillRect/>
            </a:stretch>
          </a:blipFill>
        </p:spPr>
      </p:sp>
      <p:sp>
        <p:nvSpPr>
          <p:cNvPr id="59" name="Shape 59"/>
          <p:cNvSpPr txBox="1"/>
          <p:nvPr/>
        </p:nvSpPr>
        <p:spPr>
          <a:xfrm>
            <a:off x="271625" y="5639150"/>
            <a:ext cx="1649574" cy="22787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1944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Friends</a:t>
            </a:r>
          </a:p>
        </p:txBody>
      </p:sp>
      <p:sp>
        <p:nvSpPr>
          <p:cNvPr id="60" name="Shape 60"/>
          <p:cNvSpPr/>
          <p:nvPr/>
        </p:nvSpPr>
        <p:spPr>
          <a:xfrm>
            <a:off x="169325" y="5926650"/>
            <a:ext cx="423325" cy="603225"/>
          </a:xfrm>
          <a:prstGeom prst="rect">
            <a:avLst/>
          </a:prstGeom>
          <a:blipFill>
            <a:blip r:embed="rId19"/>
            <a:stretch>
              <a:fillRect/>
            </a:stretch>
          </a:blipFill>
        </p:spPr>
      </p:sp>
      <p:sp>
        <p:nvSpPr>
          <p:cNvPr id="61" name="Shape 61"/>
          <p:cNvSpPr txBox="1"/>
          <p:nvPr/>
        </p:nvSpPr>
        <p:spPr>
          <a:xfrm>
            <a:off x="271625" y="6570475"/>
            <a:ext cx="294900" cy="2119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203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LBJ</a:t>
            </a:r>
          </a:p>
        </p:txBody>
      </p:sp>
      <p:sp>
        <p:nvSpPr>
          <p:cNvPr id="62" name="Shape 62"/>
          <p:cNvSpPr/>
          <p:nvPr/>
        </p:nvSpPr>
        <p:spPr>
          <a:xfrm>
            <a:off x="677325" y="5926650"/>
            <a:ext cx="592650" cy="592650"/>
          </a:xfrm>
          <a:prstGeom prst="rect">
            <a:avLst/>
          </a:prstGeom>
          <a:blipFill>
            <a:blip r:embed="rId20"/>
            <a:stretch>
              <a:fillRect/>
            </a:stretch>
          </a:blipFill>
        </p:spPr>
      </p:sp>
      <p:sp>
        <p:nvSpPr>
          <p:cNvPr id="63" name="Shape 63"/>
          <p:cNvSpPr txBox="1"/>
          <p:nvPr/>
        </p:nvSpPr>
        <p:spPr>
          <a:xfrm>
            <a:off x="864300" y="6570475"/>
            <a:ext cx="379574" cy="2119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203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Frank</a:t>
            </a:r>
          </a:p>
        </p:txBody>
      </p:sp>
      <p:sp>
        <p:nvSpPr>
          <p:cNvPr id="64" name="Shape 64"/>
          <p:cNvSpPr/>
          <p:nvPr/>
        </p:nvSpPr>
        <p:spPr>
          <a:xfrm>
            <a:off x="1354650" y="5926650"/>
            <a:ext cx="592650" cy="592650"/>
          </a:xfrm>
          <a:prstGeom prst="rect">
            <a:avLst/>
          </a:prstGeom>
          <a:blipFill>
            <a:blip r:embed="rId21"/>
            <a:stretch>
              <a:fillRect/>
            </a:stretch>
          </a:blipFill>
        </p:spPr>
      </p:sp>
      <p:sp>
        <p:nvSpPr>
          <p:cNvPr id="65" name="Shape 65"/>
          <p:cNvSpPr txBox="1"/>
          <p:nvPr/>
        </p:nvSpPr>
        <p:spPr>
          <a:xfrm>
            <a:off x="1456950" y="6570475"/>
            <a:ext cx="464250" cy="2119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203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Marilyn</a:t>
            </a:r>
          </a:p>
        </p:txBody>
      </p:sp>
      <p:sp>
        <p:nvSpPr>
          <p:cNvPr id="66" name="Shape 66"/>
          <p:cNvSpPr/>
          <p:nvPr/>
        </p:nvSpPr>
        <p:spPr>
          <a:xfrm>
            <a:off x="169325" y="6773325"/>
            <a:ext cx="444500" cy="603225"/>
          </a:xfrm>
          <a:prstGeom prst="rect">
            <a:avLst/>
          </a:prstGeom>
          <a:blipFill>
            <a:blip r:embed="rId22"/>
            <a:stretch>
              <a:fillRect/>
            </a:stretch>
          </a:blipFill>
        </p:spPr>
      </p:sp>
      <p:sp>
        <p:nvSpPr>
          <p:cNvPr id="67" name="Shape 67"/>
          <p:cNvSpPr txBox="1"/>
          <p:nvPr/>
        </p:nvSpPr>
        <p:spPr>
          <a:xfrm>
            <a:off x="102300" y="7433025"/>
            <a:ext cx="548899" cy="2119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r">
              <a:lnSpc>
                <a:spcPct val="1203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Bobby</a:t>
            </a:r>
          </a:p>
        </p:txBody>
      </p:sp>
      <p:sp>
        <p:nvSpPr>
          <p:cNvPr id="68" name="Shape 68"/>
          <p:cNvSpPr/>
          <p:nvPr/>
        </p:nvSpPr>
        <p:spPr>
          <a:xfrm>
            <a:off x="762000" y="6773325"/>
            <a:ext cx="476250" cy="603225"/>
          </a:xfrm>
          <a:prstGeom prst="rect">
            <a:avLst/>
          </a:prstGeom>
          <a:blipFill>
            <a:blip r:embed="rId23"/>
            <a:stretch>
              <a:fillRect/>
            </a:stretch>
          </a:blipFill>
        </p:spPr>
      </p:sp>
      <p:sp>
        <p:nvSpPr>
          <p:cNvPr id="69" name="Shape 69"/>
          <p:cNvSpPr txBox="1"/>
          <p:nvPr/>
        </p:nvSpPr>
        <p:spPr>
          <a:xfrm>
            <a:off x="864300" y="7433025"/>
            <a:ext cx="464250" cy="2119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203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Jackie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2980950" y="2929800"/>
            <a:ext cx="4866900" cy="40417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33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John F. Kennedy</a:t>
            </a:r>
            <a:r>
              <a:rPr lang="en-US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is preparing to sign the Nuclear Test Ban Treaty</a:t>
            </a:r>
          </a:p>
          <a:p>
            <a:pPr marL="0" marR="0" indent="0" algn="l" rtl="0">
              <a:lnSpc>
                <a:spcPct val="107812"/>
              </a:lnSpc>
              <a:spcBef>
                <a:spcPts val="156"/>
              </a:spcBef>
              <a:spcAft>
                <a:spcPts val="0"/>
              </a:spcAft>
              <a:buNone/>
            </a:pPr>
            <a:r>
              <a:rPr lang="en-US" sz="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October 7, 1963</a:t>
            </a:r>
          </a:p>
        </p:txBody>
      </p:sp>
      <p:sp>
        <p:nvSpPr>
          <p:cNvPr id="71" name="Shape 71"/>
          <p:cNvSpPr/>
          <p:nvPr/>
        </p:nvSpPr>
        <p:spPr>
          <a:xfrm>
            <a:off x="1354650" y="6773325"/>
            <a:ext cx="476250" cy="613824"/>
          </a:xfrm>
          <a:prstGeom prst="rect">
            <a:avLst/>
          </a:prstGeom>
          <a:blipFill>
            <a:blip r:embed="rId24"/>
            <a:stretch>
              <a:fillRect/>
            </a:stretch>
          </a:blipFill>
        </p:spPr>
      </p:sp>
      <p:sp>
        <p:nvSpPr>
          <p:cNvPr id="72" name="Shape 72"/>
          <p:cNvSpPr txBox="1"/>
          <p:nvPr/>
        </p:nvSpPr>
        <p:spPr>
          <a:xfrm>
            <a:off x="1456950" y="7433025"/>
            <a:ext cx="464250" cy="2119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203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Robert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2980950" y="3607150"/>
            <a:ext cx="4866900" cy="3972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33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Bobby Kennedy to John F. Kennedy</a:t>
            </a:r>
            <a:r>
              <a:rPr lang="en-US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Have you finalized your plans for the Texas trip?</a:t>
            </a:r>
          </a:p>
          <a:p>
            <a:pPr marL="0" marR="0" indent="0" algn="l">
              <a:lnSpc>
                <a:spcPct val="107812"/>
              </a:lnSpc>
              <a:spcBef>
                <a:spcPts val="156"/>
              </a:spcBef>
              <a:spcAft>
                <a:spcPts val="0"/>
              </a:spcAft>
              <a:buNone/>
            </a:pPr>
            <a:r>
              <a:rPr lang="en-US" sz="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October 1, 1963</a:t>
            </a:r>
          </a:p>
        </p:txBody>
      </p:sp>
      <p:sp>
        <p:nvSpPr>
          <p:cNvPr id="74" name="Shape 74"/>
          <p:cNvSpPr/>
          <p:nvPr/>
        </p:nvSpPr>
        <p:spPr>
          <a:xfrm>
            <a:off x="2370650" y="4233325"/>
            <a:ext cx="465649" cy="603225"/>
          </a:xfrm>
          <a:prstGeom prst="rect">
            <a:avLst/>
          </a:prstGeom>
          <a:blipFill>
            <a:blip r:embed="rId14"/>
            <a:stretch>
              <a:fillRect/>
            </a:stretch>
          </a:blipFill>
        </p:spPr>
      </p:sp>
      <p:sp>
        <p:nvSpPr>
          <p:cNvPr id="75" name="Shape 75"/>
          <p:cNvSpPr/>
          <p:nvPr/>
        </p:nvSpPr>
        <p:spPr>
          <a:xfrm>
            <a:off x="2370650" y="3471325"/>
            <a:ext cx="444500" cy="603225"/>
          </a:xfrm>
          <a:prstGeom prst="rect">
            <a:avLst/>
          </a:prstGeom>
          <a:blipFill>
            <a:blip r:embed="rId22"/>
            <a:stretch>
              <a:fillRect/>
            </a:stretch>
          </a:blipFill>
        </p:spPr>
      </p:sp>
      <p:sp>
        <p:nvSpPr>
          <p:cNvPr id="76" name="Shape 76"/>
          <p:cNvSpPr txBox="1"/>
          <p:nvPr/>
        </p:nvSpPr>
        <p:spPr>
          <a:xfrm>
            <a:off x="2980950" y="4453800"/>
            <a:ext cx="4866900" cy="3972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33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John F. Kennedy</a:t>
            </a:r>
            <a:r>
              <a:rPr lang="en-US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 can’t believe I had to actually send the National Guard to Alabama just so some kids could go to college!</a:t>
            </a:r>
          </a:p>
          <a:p>
            <a:pPr marL="0" marR="0" indent="0" algn="l">
              <a:lnSpc>
                <a:spcPct val="107812"/>
              </a:lnSpc>
              <a:spcBef>
                <a:spcPts val="156"/>
              </a:spcBef>
              <a:spcAft>
                <a:spcPts val="0"/>
              </a:spcAft>
              <a:buNone/>
            </a:pPr>
            <a:r>
              <a:rPr lang="en-US" sz="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June 11, 1963</a:t>
            </a:r>
          </a:p>
        </p:txBody>
      </p:sp>
      <p:sp>
        <p:nvSpPr>
          <p:cNvPr id="77" name="Shape 77"/>
          <p:cNvSpPr/>
          <p:nvPr/>
        </p:nvSpPr>
        <p:spPr>
          <a:xfrm>
            <a:off x="2370650" y="4995325"/>
            <a:ext cx="465649" cy="603225"/>
          </a:xfrm>
          <a:prstGeom prst="rect">
            <a:avLst/>
          </a:prstGeom>
          <a:blipFill>
            <a:blip r:embed="rId14"/>
            <a:stretch>
              <a:fillRect/>
            </a:stretch>
          </a:blipFill>
        </p:spPr>
      </p:sp>
      <p:sp>
        <p:nvSpPr>
          <p:cNvPr id="78" name="Shape 78"/>
          <p:cNvSpPr txBox="1"/>
          <p:nvPr/>
        </p:nvSpPr>
        <p:spPr>
          <a:xfrm>
            <a:off x="2980950" y="5131150"/>
            <a:ext cx="4866900" cy="3972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33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John F. Kennedy</a:t>
            </a:r>
            <a:r>
              <a:rPr lang="en-US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is so glad we avoided war with the Russians! That Crisis in Cuba had my blood boiling!</a:t>
            </a:r>
          </a:p>
          <a:p>
            <a:pPr marL="0" marR="0" indent="0" algn="l">
              <a:lnSpc>
                <a:spcPct val="107812"/>
              </a:lnSpc>
              <a:spcBef>
                <a:spcPts val="156"/>
              </a:spcBef>
              <a:spcAft>
                <a:spcPts val="0"/>
              </a:spcAft>
              <a:buNone/>
            </a:pPr>
            <a:r>
              <a:rPr lang="en-US" sz="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October 28, 1962</a:t>
            </a:r>
          </a:p>
        </p:txBody>
      </p:sp>
      <p:sp>
        <p:nvSpPr>
          <p:cNvPr id="79" name="Shape 79"/>
          <p:cNvSpPr/>
          <p:nvPr/>
        </p:nvSpPr>
        <p:spPr>
          <a:xfrm>
            <a:off x="2370650" y="5757325"/>
            <a:ext cx="465649" cy="603225"/>
          </a:xfrm>
          <a:prstGeom prst="rect">
            <a:avLst/>
          </a:prstGeom>
          <a:blipFill>
            <a:blip r:embed="rId14"/>
            <a:stretch>
              <a:fillRect/>
            </a:stretch>
          </a:blipFill>
        </p:spPr>
      </p:sp>
      <p:sp>
        <p:nvSpPr>
          <p:cNvPr id="80" name="Shape 80"/>
          <p:cNvSpPr txBox="1"/>
          <p:nvPr/>
        </p:nvSpPr>
        <p:spPr>
          <a:xfrm>
            <a:off x="2980950" y="5893150"/>
            <a:ext cx="4866900" cy="3972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33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John F. Kennedy</a:t>
            </a:r>
            <a:r>
              <a:rPr lang="en-US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hopes everyone realizes how serious I am about putting a man on the moon!!!</a:t>
            </a:r>
          </a:p>
          <a:p>
            <a:pPr marL="0" marR="0" indent="0" algn="l">
              <a:lnSpc>
                <a:spcPct val="107812"/>
              </a:lnSpc>
              <a:spcBef>
                <a:spcPts val="156"/>
              </a:spcBef>
              <a:spcAft>
                <a:spcPts val="0"/>
              </a:spcAft>
              <a:buNone/>
            </a:pPr>
            <a:r>
              <a:rPr lang="en-US" sz="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September 9, 1962</a:t>
            </a:r>
          </a:p>
        </p:txBody>
      </p:sp>
      <p:sp>
        <p:nvSpPr>
          <p:cNvPr id="81" name="Shape 81"/>
          <p:cNvSpPr/>
          <p:nvPr/>
        </p:nvSpPr>
        <p:spPr>
          <a:xfrm>
            <a:off x="2370650" y="6434650"/>
            <a:ext cx="465649" cy="603225"/>
          </a:xfrm>
          <a:prstGeom prst="rect">
            <a:avLst/>
          </a:prstGeom>
          <a:blipFill>
            <a:blip r:embed="rId14"/>
            <a:stretch>
              <a:fillRect/>
            </a:stretch>
          </a:blipFill>
        </p:spPr>
      </p:sp>
      <p:sp>
        <p:nvSpPr>
          <p:cNvPr id="82" name="Shape 82"/>
          <p:cNvSpPr txBox="1"/>
          <p:nvPr/>
        </p:nvSpPr>
        <p:spPr>
          <a:xfrm>
            <a:off x="2980950" y="6570475"/>
            <a:ext cx="4866900" cy="3972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33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John F. Kennedy</a:t>
            </a:r>
            <a:r>
              <a:rPr lang="en-US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wishes the Bay of Pigs invasion had gone better! I think Castro is going to be a major thorn in the side of the U.S.</a:t>
            </a:r>
          </a:p>
          <a:p>
            <a:pPr marL="0" marR="0" indent="0" algn="l">
              <a:lnSpc>
                <a:spcPct val="107812"/>
              </a:lnSpc>
              <a:spcBef>
                <a:spcPts val="156"/>
              </a:spcBef>
              <a:spcAft>
                <a:spcPts val="0"/>
              </a:spcAft>
              <a:buNone/>
            </a:pPr>
            <a:r>
              <a:rPr lang="en-US" sz="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April 17, 1961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2438400" y="2133600"/>
            <a:ext cx="4866900" cy="40417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type here.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>
            <a:off x="3725325" y="3376075"/>
            <a:ext cx="3471324" cy="211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89" name="Shape 89"/>
          <p:cNvSpPr txBox="1"/>
          <p:nvPr/>
        </p:nvSpPr>
        <p:spPr>
          <a:xfrm>
            <a:off x="2472950" y="3268475"/>
            <a:ext cx="1480250" cy="22787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1944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Personal Information</a:t>
            </a:r>
          </a:p>
        </p:txBody>
      </p:sp>
      <p:sp>
        <p:nvSpPr>
          <p:cNvPr id="90" name="Shape 90"/>
          <p:cNvSpPr/>
          <p:nvPr/>
        </p:nvSpPr>
        <p:spPr>
          <a:xfrm>
            <a:off x="0" y="423325"/>
            <a:ext cx="10160000" cy="110065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91" name="Shape 91"/>
          <p:cNvSpPr/>
          <p:nvPr/>
        </p:nvSpPr>
        <p:spPr>
          <a:xfrm>
            <a:off x="0" y="0"/>
            <a:ext cx="1439324" cy="423325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92" name="Shape 92"/>
          <p:cNvSpPr txBox="1">
            <a:spLocks noGrp="1"/>
          </p:cNvSpPr>
          <p:nvPr>
            <p:ph type="ctrTitle"/>
          </p:nvPr>
        </p:nvSpPr>
        <p:spPr>
          <a:xfrm>
            <a:off x="102300" y="51150"/>
            <a:ext cx="1310899" cy="397225"/>
          </a:xfrm>
          <a:prstGeom prst="rect">
            <a:avLst/>
          </a:prstGeom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6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55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facebook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subTitle" idx="1"/>
          </p:nvPr>
        </p:nvSpPr>
        <p:spPr>
          <a:xfrm>
            <a:off x="2134300" y="813150"/>
            <a:ext cx="6983575" cy="48187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0803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John F. Kennedy</a:t>
            </a:r>
            <a:r>
              <a:rPr lang="en-US" sz="1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is preparing to sign the Nuclear Test Ban Treaty</a:t>
            </a:r>
          </a:p>
        </p:txBody>
      </p:sp>
      <p:sp>
        <p:nvSpPr>
          <p:cNvPr id="94" name="Shape 94"/>
          <p:cNvSpPr/>
          <p:nvPr/>
        </p:nvSpPr>
        <p:spPr>
          <a:xfrm>
            <a:off x="169325" y="592650"/>
            <a:ext cx="1598074" cy="2042574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id="95" name="Shape 95"/>
          <p:cNvSpPr/>
          <p:nvPr/>
        </p:nvSpPr>
        <p:spPr>
          <a:xfrm>
            <a:off x="1439325" y="0"/>
            <a:ext cx="846650" cy="423325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sp>
      <p:sp>
        <p:nvSpPr>
          <p:cNvPr id="96" name="Shape 96"/>
          <p:cNvSpPr/>
          <p:nvPr/>
        </p:nvSpPr>
        <p:spPr>
          <a:xfrm>
            <a:off x="2286000" y="0"/>
            <a:ext cx="931325" cy="423325"/>
          </a:xfrm>
          <a:prstGeom prst="rect">
            <a:avLst/>
          </a:prstGeom>
          <a:blipFill>
            <a:blip r:embed="rId8"/>
            <a:stretch>
              <a:fillRect/>
            </a:stretch>
          </a:blipFill>
        </p:spPr>
      </p:sp>
      <p:sp>
        <p:nvSpPr>
          <p:cNvPr id="97" name="Shape 97"/>
          <p:cNvSpPr/>
          <p:nvPr/>
        </p:nvSpPr>
        <p:spPr>
          <a:xfrm>
            <a:off x="3217325" y="0"/>
            <a:ext cx="846650" cy="423325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sp>
      <p:sp>
        <p:nvSpPr>
          <p:cNvPr id="98" name="Shape 98"/>
          <p:cNvSpPr/>
          <p:nvPr/>
        </p:nvSpPr>
        <p:spPr>
          <a:xfrm>
            <a:off x="4064000" y="0"/>
            <a:ext cx="931325" cy="423325"/>
          </a:xfrm>
          <a:prstGeom prst="rect">
            <a:avLst/>
          </a:prstGeom>
          <a:blipFill>
            <a:blip r:embed="rId8"/>
            <a:stretch>
              <a:fillRect/>
            </a:stretch>
          </a:blipFill>
        </p:spPr>
      </p:sp>
      <p:sp>
        <p:nvSpPr>
          <p:cNvPr id="99" name="Shape 99"/>
          <p:cNvSpPr/>
          <p:nvPr/>
        </p:nvSpPr>
        <p:spPr>
          <a:xfrm>
            <a:off x="4995325" y="0"/>
            <a:ext cx="2116649" cy="423325"/>
          </a:xfrm>
          <a:prstGeom prst="rect">
            <a:avLst/>
          </a:prstGeom>
          <a:blipFill>
            <a:blip r:embed="rId9"/>
            <a:stretch>
              <a:fillRect/>
            </a:stretch>
          </a:blipFill>
        </p:spPr>
      </p:sp>
      <p:sp>
        <p:nvSpPr>
          <p:cNvPr id="100" name="Shape 100"/>
          <p:cNvSpPr/>
          <p:nvPr/>
        </p:nvSpPr>
        <p:spPr>
          <a:xfrm>
            <a:off x="7112000" y="0"/>
            <a:ext cx="1947324" cy="423325"/>
          </a:xfrm>
          <a:prstGeom prst="rect">
            <a:avLst/>
          </a:prstGeom>
          <a:blipFill>
            <a:blip r:embed="rId10"/>
            <a:stretch>
              <a:fillRect/>
            </a:stretch>
          </a:blipFill>
        </p:spPr>
      </p:sp>
      <p:sp>
        <p:nvSpPr>
          <p:cNvPr id="101" name="Shape 101"/>
          <p:cNvSpPr txBox="1"/>
          <p:nvPr/>
        </p:nvSpPr>
        <p:spPr>
          <a:xfrm>
            <a:off x="7214300" y="51150"/>
            <a:ext cx="1818899" cy="397225"/>
          </a:xfrm>
          <a:prstGeom prst="rect">
            <a:avLst/>
          </a:prstGeom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3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John F. Kennedy</a:t>
            </a:r>
          </a:p>
        </p:txBody>
      </p:sp>
      <p:sp>
        <p:nvSpPr>
          <p:cNvPr id="102" name="Shape 102"/>
          <p:cNvSpPr/>
          <p:nvPr/>
        </p:nvSpPr>
        <p:spPr>
          <a:xfrm>
            <a:off x="9059325" y="0"/>
            <a:ext cx="1100650" cy="423325"/>
          </a:xfrm>
          <a:prstGeom prst="rect">
            <a:avLst/>
          </a:prstGeom>
          <a:blipFill>
            <a:blip r:embed="rId11"/>
            <a:stretch>
              <a:fillRect/>
            </a:stretch>
          </a:blipFill>
        </p:spPr>
      </p:sp>
      <p:sp>
        <p:nvSpPr>
          <p:cNvPr id="103" name="Shape 103"/>
          <p:cNvSpPr txBox="1"/>
          <p:nvPr/>
        </p:nvSpPr>
        <p:spPr>
          <a:xfrm>
            <a:off x="9161625" y="51150"/>
            <a:ext cx="972249" cy="397225"/>
          </a:xfrm>
          <a:prstGeom prst="rect">
            <a:avLst/>
          </a:prstGeom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3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Logout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271625" y="2760475"/>
            <a:ext cx="1649574" cy="19437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196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77" u="sng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rPr>
              <a:t>View photos of JFK (5)</a:t>
            </a:r>
          </a:p>
        </p:txBody>
      </p:sp>
      <p:sp>
        <p:nvSpPr>
          <p:cNvPr id="105" name="Shape 105"/>
          <p:cNvSpPr/>
          <p:nvPr/>
        </p:nvSpPr>
        <p:spPr>
          <a:xfrm>
            <a:off x="169325" y="2952750"/>
            <a:ext cx="1778000" cy="21150"/>
          </a:xfrm>
          <a:prstGeom prst="rect">
            <a:avLst/>
          </a:prstGeom>
          <a:blipFill>
            <a:blip r:embed="rId12"/>
            <a:stretch>
              <a:fillRect/>
            </a:stretch>
          </a:blipFill>
        </p:spPr>
      </p:sp>
      <p:sp>
        <p:nvSpPr>
          <p:cNvPr id="106" name="Shape 106"/>
          <p:cNvSpPr txBox="1"/>
          <p:nvPr/>
        </p:nvSpPr>
        <p:spPr>
          <a:xfrm>
            <a:off x="271625" y="3014475"/>
            <a:ext cx="1649574" cy="19437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196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7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Send JFK a message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271625" y="3268475"/>
            <a:ext cx="1649574" cy="19437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196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7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Poke message</a:t>
            </a:r>
          </a:p>
        </p:txBody>
      </p:sp>
      <p:sp>
        <p:nvSpPr>
          <p:cNvPr id="108" name="Shape 108"/>
          <p:cNvSpPr/>
          <p:nvPr/>
        </p:nvSpPr>
        <p:spPr>
          <a:xfrm>
            <a:off x="169325" y="3206725"/>
            <a:ext cx="1778000" cy="21150"/>
          </a:xfrm>
          <a:prstGeom prst="rect">
            <a:avLst/>
          </a:prstGeom>
          <a:blipFill>
            <a:blip r:embed="rId12"/>
            <a:stretch>
              <a:fillRect/>
            </a:stretch>
          </a:blipFill>
        </p:spPr>
      </p:sp>
      <p:sp>
        <p:nvSpPr>
          <p:cNvPr id="109" name="Shape 109"/>
          <p:cNvSpPr/>
          <p:nvPr/>
        </p:nvSpPr>
        <p:spPr>
          <a:xfrm>
            <a:off x="169325" y="3460750"/>
            <a:ext cx="1778000" cy="21150"/>
          </a:xfrm>
          <a:prstGeom prst="rect">
            <a:avLst/>
          </a:prstGeom>
          <a:blipFill>
            <a:blip r:embed="rId12"/>
            <a:stretch>
              <a:fillRect/>
            </a:stretch>
          </a:blipFill>
        </p:spPr>
      </p:sp>
      <p:sp>
        <p:nvSpPr>
          <p:cNvPr id="110" name="Shape 110"/>
          <p:cNvSpPr/>
          <p:nvPr/>
        </p:nvSpPr>
        <p:spPr>
          <a:xfrm>
            <a:off x="2286000" y="1269975"/>
            <a:ext cx="931325" cy="275149"/>
          </a:xfrm>
          <a:prstGeom prst="rect">
            <a:avLst/>
          </a:prstGeom>
          <a:blipFill>
            <a:blip r:embed="rId13"/>
            <a:stretch>
              <a:fillRect/>
            </a:stretch>
          </a:blipFill>
        </p:spPr>
      </p:sp>
      <p:sp>
        <p:nvSpPr>
          <p:cNvPr id="111" name="Shape 111"/>
          <p:cNvSpPr txBox="1"/>
          <p:nvPr/>
        </p:nvSpPr>
        <p:spPr>
          <a:xfrm>
            <a:off x="2388300" y="1321150"/>
            <a:ext cx="802899" cy="2455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11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  <a:t>Wall</a:t>
            </a:r>
          </a:p>
        </p:txBody>
      </p:sp>
      <p:sp>
        <p:nvSpPr>
          <p:cNvPr id="112" name="Shape 112"/>
          <p:cNvSpPr/>
          <p:nvPr/>
        </p:nvSpPr>
        <p:spPr>
          <a:xfrm>
            <a:off x="3206750" y="1259400"/>
            <a:ext cx="867824" cy="306899"/>
          </a:xfrm>
          <a:prstGeom prst="rect">
            <a:avLst/>
          </a:prstGeom>
          <a:blipFill>
            <a:blip r:embed="rId14"/>
            <a:stretch>
              <a:fillRect/>
            </a:stretch>
          </a:blipFill>
        </p:spPr>
      </p:sp>
      <p:sp>
        <p:nvSpPr>
          <p:cNvPr id="113" name="Shape 113"/>
          <p:cNvSpPr txBox="1"/>
          <p:nvPr/>
        </p:nvSpPr>
        <p:spPr>
          <a:xfrm>
            <a:off x="3324925" y="1326425"/>
            <a:ext cx="707650" cy="2455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11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Info</a:t>
            </a:r>
          </a:p>
        </p:txBody>
      </p:sp>
      <p:sp>
        <p:nvSpPr>
          <p:cNvPr id="114" name="Shape 114"/>
          <p:cNvSpPr/>
          <p:nvPr/>
        </p:nvSpPr>
        <p:spPr>
          <a:xfrm>
            <a:off x="4053400" y="1259400"/>
            <a:ext cx="867824" cy="306899"/>
          </a:xfrm>
          <a:prstGeom prst="rect">
            <a:avLst/>
          </a:prstGeom>
          <a:blipFill>
            <a:blip r:embed="rId15"/>
            <a:stretch>
              <a:fillRect/>
            </a:stretch>
          </a:blipFill>
        </p:spPr>
      </p:sp>
      <p:sp>
        <p:nvSpPr>
          <p:cNvPr id="115" name="Shape 115"/>
          <p:cNvSpPr txBox="1"/>
          <p:nvPr/>
        </p:nvSpPr>
        <p:spPr>
          <a:xfrm>
            <a:off x="4171575" y="1326425"/>
            <a:ext cx="707650" cy="2455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11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Photos</a:t>
            </a:r>
          </a:p>
        </p:txBody>
      </p:sp>
      <p:sp>
        <p:nvSpPr>
          <p:cNvPr id="116" name="Shape 116"/>
          <p:cNvSpPr/>
          <p:nvPr/>
        </p:nvSpPr>
        <p:spPr>
          <a:xfrm>
            <a:off x="4900075" y="1259400"/>
            <a:ext cx="867824" cy="306899"/>
          </a:xfrm>
          <a:prstGeom prst="rect">
            <a:avLst/>
          </a:prstGeom>
          <a:blipFill>
            <a:blip r:embed="rId15"/>
            <a:stretch>
              <a:fillRect/>
            </a:stretch>
          </a:blipFill>
        </p:spPr>
      </p:sp>
      <p:sp>
        <p:nvSpPr>
          <p:cNvPr id="117" name="Shape 117"/>
          <p:cNvSpPr txBox="1"/>
          <p:nvPr/>
        </p:nvSpPr>
        <p:spPr>
          <a:xfrm>
            <a:off x="5018250" y="1326425"/>
            <a:ext cx="707650" cy="2455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11" u="sng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rPr>
              <a:t>Videos</a:t>
            </a:r>
          </a:p>
        </p:txBody>
      </p:sp>
      <p:sp>
        <p:nvSpPr>
          <p:cNvPr id="118" name="Shape 118"/>
          <p:cNvSpPr/>
          <p:nvPr/>
        </p:nvSpPr>
        <p:spPr>
          <a:xfrm>
            <a:off x="2370650" y="2116650"/>
            <a:ext cx="5503325" cy="306899"/>
          </a:xfrm>
          <a:prstGeom prst="rect">
            <a:avLst/>
          </a:prstGeom>
          <a:blipFill>
            <a:blip r:embed="rId16"/>
            <a:stretch>
              <a:fillRect/>
            </a:stretch>
          </a:blipFill>
        </p:spPr>
      </p:sp>
      <p:sp>
        <p:nvSpPr>
          <p:cNvPr id="119" name="Shape 119"/>
          <p:cNvSpPr txBox="1"/>
          <p:nvPr/>
        </p:nvSpPr>
        <p:spPr>
          <a:xfrm>
            <a:off x="2472950" y="1829150"/>
            <a:ext cx="1226249" cy="22787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1944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Basic Information</a:t>
            </a:r>
          </a:p>
        </p:txBody>
      </p:sp>
      <p:sp>
        <p:nvSpPr>
          <p:cNvPr id="120" name="Shape 120"/>
          <p:cNvSpPr/>
          <p:nvPr/>
        </p:nvSpPr>
        <p:spPr>
          <a:xfrm>
            <a:off x="169325" y="3640650"/>
            <a:ext cx="1778000" cy="253974"/>
          </a:xfrm>
          <a:prstGeom prst="rect">
            <a:avLst/>
          </a:prstGeom>
          <a:blipFill>
            <a:blip r:embed="rId17"/>
            <a:stretch>
              <a:fillRect/>
            </a:stretch>
          </a:blipFill>
        </p:spPr>
      </p:sp>
      <p:sp>
        <p:nvSpPr>
          <p:cNvPr id="121" name="Shape 121"/>
          <p:cNvSpPr txBox="1"/>
          <p:nvPr/>
        </p:nvSpPr>
        <p:spPr>
          <a:xfrm>
            <a:off x="271625" y="3691800"/>
            <a:ext cx="1649574" cy="22787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1944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Information</a:t>
            </a:r>
          </a:p>
        </p:txBody>
      </p:sp>
      <p:sp>
        <p:nvSpPr>
          <p:cNvPr id="122" name="Shape 122"/>
          <p:cNvSpPr/>
          <p:nvPr/>
        </p:nvSpPr>
        <p:spPr>
          <a:xfrm>
            <a:off x="169325" y="3630075"/>
            <a:ext cx="1778000" cy="21150"/>
          </a:xfrm>
          <a:prstGeom prst="rect">
            <a:avLst/>
          </a:prstGeom>
          <a:blipFill>
            <a:blip r:embed="rId12"/>
            <a:stretch>
              <a:fillRect/>
            </a:stretch>
          </a:blipFill>
        </p:spPr>
      </p:sp>
      <p:sp>
        <p:nvSpPr>
          <p:cNvPr id="123" name="Shape 123"/>
          <p:cNvSpPr txBox="1"/>
          <p:nvPr/>
        </p:nvSpPr>
        <p:spPr>
          <a:xfrm>
            <a:off x="271625" y="4030475"/>
            <a:ext cx="1649574" cy="13832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8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Networks</a:t>
            </a:r>
            <a:r>
              <a:rPr lang="en-US" sz="888">
                <a:solidFill>
                  <a:srgbClr val="D9DCE7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0" marR="0" indent="0" algn="l">
              <a:lnSpc>
                <a:spcPct val="100000"/>
              </a:lnSpc>
              <a:spcBef>
                <a:spcPts val="406"/>
              </a:spcBef>
              <a:spcAft>
                <a:spcPts val="0"/>
              </a:spcAft>
              <a:buNone/>
            </a:pPr>
            <a:r>
              <a:rPr lang="en-US" sz="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Washington D.C.</a:t>
            </a:r>
          </a:p>
          <a:p>
            <a:pPr marL="0" marR="0" indent="0" algn="l">
              <a:lnSpc>
                <a:spcPct val="100000"/>
              </a:lnSpc>
              <a:spcBef>
                <a:spcPts val="406"/>
              </a:spcBef>
              <a:spcAft>
                <a:spcPts val="0"/>
              </a:spcAft>
              <a:buNone/>
            </a:pPr>
            <a:r>
              <a:rPr lang="en-US" sz="888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Birthday:</a:t>
            </a:r>
          </a:p>
          <a:p>
            <a:pPr marL="0" marR="0" indent="0" algn="l">
              <a:lnSpc>
                <a:spcPct val="100000"/>
              </a:lnSpc>
              <a:spcBef>
                <a:spcPts val="406"/>
              </a:spcBef>
              <a:spcAft>
                <a:spcPts val="0"/>
              </a:spcAft>
              <a:buNone/>
            </a:pPr>
            <a:r>
              <a:rPr lang="en-US" sz="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May 29, 1917</a:t>
            </a:r>
          </a:p>
          <a:p>
            <a:pPr marL="0" marR="0" indent="0" algn="l">
              <a:lnSpc>
                <a:spcPct val="100000"/>
              </a:lnSpc>
              <a:spcBef>
                <a:spcPts val="406"/>
              </a:spcBef>
              <a:spcAft>
                <a:spcPts val="0"/>
              </a:spcAft>
              <a:buNone/>
            </a:pPr>
            <a:r>
              <a:rPr lang="en-US" sz="888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Political:</a:t>
            </a:r>
          </a:p>
          <a:p>
            <a:pPr marL="0" marR="0" indent="0" algn="l">
              <a:lnSpc>
                <a:spcPct val="100000"/>
              </a:lnSpc>
              <a:spcBef>
                <a:spcPts val="406"/>
              </a:spcBef>
              <a:spcAft>
                <a:spcPts val="0"/>
              </a:spcAft>
              <a:buNone/>
            </a:pPr>
            <a:r>
              <a:rPr lang="en-US" sz="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Democrat</a:t>
            </a:r>
          </a:p>
          <a:p>
            <a:pPr marL="0" marR="0" indent="0" algn="l">
              <a:lnSpc>
                <a:spcPct val="100000"/>
              </a:lnSpc>
              <a:spcBef>
                <a:spcPts val="406"/>
              </a:spcBef>
              <a:spcAft>
                <a:spcPts val="0"/>
              </a:spcAft>
              <a:buNone/>
            </a:pPr>
            <a:r>
              <a:rPr lang="en-US" sz="888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Religion:</a:t>
            </a:r>
          </a:p>
          <a:p>
            <a:pPr marL="0" marR="0" indent="0" algn="l">
              <a:lnSpc>
                <a:spcPct val="100000"/>
              </a:lnSpc>
              <a:spcBef>
                <a:spcPts val="406"/>
              </a:spcBef>
              <a:spcAft>
                <a:spcPts val="0"/>
              </a:spcAft>
              <a:buNone/>
            </a:pPr>
            <a:r>
              <a:rPr lang="en-US" sz="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Catholic</a:t>
            </a:r>
          </a:p>
          <a:p>
            <a:pPr marL="0" marR="0" indent="0" algn="l">
              <a:lnSpc>
                <a:spcPct val="100000"/>
              </a:lnSpc>
              <a:spcBef>
                <a:spcPts val="406"/>
              </a:spcBef>
              <a:spcAft>
                <a:spcPts val="0"/>
              </a:spcAft>
              <a:buNone/>
            </a:pPr>
            <a:r>
              <a:rPr lang="en-US" sz="888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Hometown:</a:t>
            </a:r>
          </a:p>
          <a:p>
            <a:pPr marL="0" marR="0" indent="0" algn="l">
              <a:lnSpc>
                <a:spcPct val="100000"/>
              </a:lnSpc>
              <a:spcBef>
                <a:spcPts val="406"/>
              </a:spcBef>
              <a:spcAft>
                <a:spcPts val="0"/>
              </a:spcAft>
              <a:buNone/>
            </a:pPr>
            <a:r>
              <a:rPr lang="en-US" sz="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Brookline, Mass.</a:t>
            </a:r>
          </a:p>
        </p:txBody>
      </p:sp>
      <p:sp>
        <p:nvSpPr>
          <p:cNvPr id="124" name="Shape 124"/>
          <p:cNvSpPr/>
          <p:nvPr/>
        </p:nvSpPr>
        <p:spPr>
          <a:xfrm>
            <a:off x="169325" y="5408075"/>
            <a:ext cx="1778000" cy="21150"/>
          </a:xfrm>
          <a:prstGeom prst="rect">
            <a:avLst/>
          </a:prstGeom>
          <a:blipFill>
            <a:blip r:embed="rId12"/>
            <a:stretch>
              <a:fillRect/>
            </a:stretch>
          </a:blipFill>
        </p:spPr>
      </p:sp>
      <p:sp>
        <p:nvSpPr>
          <p:cNvPr id="125" name="Shape 125"/>
          <p:cNvSpPr/>
          <p:nvPr/>
        </p:nvSpPr>
        <p:spPr>
          <a:xfrm>
            <a:off x="169325" y="5418650"/>
            <a:ext cx="1778000" cy="253974"/>
          </a:xfrm>
          <a:prstGeom prst="rect">
            <a:avLst/>
          </a:prstGeom>
          <a:blipFill>
            <a:blip r:embed="rId17"/>
            <a:stretch>
              <a:fillRect/>
            </a:stretch>
          </a:blipFill>
        </p:spPr>
      </p:sp>
      <p:sp>
        <p:nvSpPr>
          <p:cNvPr id="126" name="Shape 126"/>
          <p:cNvSpPr txBox="1"/>
          <p:nvPr/>
        </p:nvSpPr>
        <p:spPr>
          <a:xfrm>
            <a:off x="271625" y="5469800"/>
            <a:ext cx="1649574" cy="22787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1944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Photos</a:t>
            </a:r>
          </a:p>
        </p:txBody>
      </p:sp>
      <p:sp>
        <p:nvSpPr>
          <p:cNvPr id="127" name="Shape 127"/>
          <p:cNvSpPr/>
          <p:nvPr/>
        </p:nvSpPr>
        <p:spPr>
          <a:xfrm>
            <a:off x="3556000" y="1936725"/>
            <a:ext cx="3556000" cy="21150"/>
          </a:xfrm>
          <a:prstGeom prst="rect">
            <a:avLst/>
          </a:prstGeom>
          <a:blipFill>
            <a:blip r:embed="rId18"/>
            <a:stretch>
              <a:fillRect/>
            </a:stretch>
          </a:blipFill>
        </p:spPr>
      </p:sp>
      <p:sp>
        <p:nvSpPr>
          <p:cNvPr id="128" name="Shape 128"/>
          <p:cNvSpPr txBox="1"/>
          <p:nvPr/>
        </p:nvSpPr>
        <p:spPr>
          <a:xfrm>
            <a:off x="2472950" y="2167800"/>
            <a:ext cx="3342900" cy="97047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8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Networks:</a:t>
            </a:r>
            <a:r>
              <a:rPr lang="en-US" sz="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Washington D.C.</a:t>
            </a:r>
          </a:p>
          <a:p>
            <a:pPr marL="0" marR="0" indent="0" algn="l">
              <a:lnSpc>
                <a:spcPct val="100000"/>
              </a:lnSpc>
              <a:spcBef>
                <a:spcPts val="406"/>
              </a:spcBef>
              <a:spcAft>
                <a:spcPts val="0"/>
              </a:spcAft>
              <a:buNone/>
            </a:pPr>
            <a:r>
              <a:rPr lang="en-US" sz="888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Sex:</a:t>
            </a:r>
            <a:r>
              <a:rPr lang="en-US" sz="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Male</a:t>
            </a:r>
          </a:p>
          <a:p>
            <a:pPr marL="0" marR="0" indent="0" algn="l">
              <a:lnSpc>
                <a:spcPct val="100000"/>
              </a:lnSpc>
              <a:spcBef>
                <a:spcPts val="406"/>
              </a:spcBef>
              <a:spcAft>
                <a:spcPts val="0"/>
              </a:spcAft>
              <a:buNone/>
            </a:pPr>
            <a:r>
              <a:rPr lang="en-US" sz="888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Birthday:</a:t>
            </a:r>
            <a:r>
              <a:rPr lang="en-US" sz="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May 29, 1917</a:t>
            </a:r>
          </a:p>
          <a:p>
            <a:pPr marL="0" marR="0" indent="0" algn="l">
              <a:lnSpc>
                <a:spcPct val="100000"/>
              </a:lnSpc>
              <a:spcBef>
                <a:spcPts val="406"/>
              </a:spcBef>
              <a:spcAft>
                <a:spcPts val="0"/>
              </a:spcAft>
              <a:buNone/>
            </a:pPr>
            <a:r>
              <a:rPr lang="en-US" sz="888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Hometown:</a:t>
            </a:r>
            <a:r>
              <a:rPr lang="en-US" sz="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Brookline, Massachusetts</a:t>
            </a:r>
          </a:p>
          <a:p>
            <a:pPr marL="0" marR="0" indent="0" algn="l">
              <a:lnSpc>
                <a:spcPct val="100000"/>
              </a:lnSpc>
              <a:spcBef>
                <a:spcPts val="406"/>
              </a:spcBef>
              <a:spcAft>
                <a:spcPts val="0"/>
              </a:spcAft>
              <a:buNone/>
            </a:pPr>
            <a:r>
              <a:rPr lang="en-US" sz="888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Relationship Status:</a:t>
            </a:r>
            <a:r>
              <a:rPr lang="en-US" sz="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Married to </a:t>
            </a:r>
            <a:r>
              <a:rPr lang="en-US" sz="888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  <a:t>Jacqueline Kennedy</a:t>
            </a:r>
          </a:p>
          <a:p>
            <a:pPr marL="0" marR="0" indent="0" algn="l">
              <a:lnSpc>
                <a:spcPct val="100000"/>
              </a:lnSpc>
              <a:spcBef>
                <a:spcPts val="406"/>
              </a:spcBef>
              <a:spcAft>
                <a:spcPts val="0"/>
              </a:spcAft>
              <a:buNone/>
            </a:pPr>
            <a:r>
              <a:rPr lang="en-US" sz="888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Political Views:</a:t>
            </a:r>
            <a:r>
              <a:rPr lang="en-US" sz="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Democrat</a:t>
            </a:r>
          </a:p>
          <a:p>
            <a:pPr marL="0" marR="0" indent="0" algn="l">
              <a:lnSpc>
                <a:spcPct val="100000"/>
              </a:lnSpc>
              <a:spcBef>
                <a:spcPts val="406"/>
              </a:spcBef>
              <a:spcAft>
                <a:spcPts val="0"/>
              </a:spcAft>
              <a:buNone/>
            </a:pPr>
            <a:r>
              <a:rPr lang="en-US" sz="888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Religious Views:</a:t>
            </a:r>
            <a:r>
              <a:rPr lang="en-US" sz="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Catholic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2472950" y="3607150"/>
            <a:ext cx="4866900" cy="16425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203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8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Activities:</a:t>
            </a:r>
            <a:r>
              <a:rPr lang="en-US" sz="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Commanding the Army, making peace with the Soviet Union, promoting civil rights, </a:t>
            </a:r>
          </a:p>
          <a:p>
            <a:pPr marL="0" marR="0" indent="0" algn="l">
              <a:lnSpc>
                <a:spcPct val="120312"/>
              </a:lnSpc>
              <a:spcBef>
                <a:spcPts val="406"/>
              </a:spcBef>
              <a:spcAft>
                <a:spcPts val="0"/>
              </a:spcAft>
              <a:buNone/>
            </a:pPr>
            <a:r>
              <a:rPr lang="en-US" sz="888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Interests:</a:t>
            </a:r>
            <a:r>
              <a:rPr lang="en-US" sz="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Sailing, Football, Summers in Hyannis, Space Exploration</a:t>
            </a:r>
          </a:p>
          <a:p>
            <a:pPr marL="0" marR="0" indent="0" algn="l">
              <a:lnSpc>
                <a:spcPct val="120312"/>
              </a:lnSpc>
              <a:spcBef>
                <a:spcPts val="406"/>
              </a:spcBef>
              <a:spcAft>
                <a:spcPts val="0"/>
              </a:spcAft>
              <a:buNone/>
            </a:pPr>
            <a:r>
              <a:rPr lang="en-US" sz="888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Favorite Music:</a:t>
            </a:r>
            <a:r>
              <a:rPr lang="en-US" sz="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Frank Sinatra, Dean Martin, Sammy Davis, Jr.</a:t>
            </a:r>
          </a:p>
          <a:p>
            <a:pPr marL="0" marR="0" indent="0" algn="l">
              <a:lnSpc>
                <a:spcPct val="120312"/>
              </a:lnSpc>
              <a:spcBef>
                <a:spcPts val="406"/>
              </a:spcBef>
              <a:spcAft>
                <a:spcPts val="0"/>
              </a:spcAft>
              <a:buNone/>
            </a:pPr>
            <a:r>
              <a:rPr lang="en-US" sz="888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Favorite Movies:</a:t>
            </a:r>
            <a:r>
              <a:rPr lang="en-US" sz="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Some Like it Hot, Gentleman Prefer Blondes, Ocean’s Eleven, Guys and Dolls</a:t>
            </a:r>
          </a:p>
          <a:p>
            <a:pPr marL="0" marR="0" indent="0" algn="l">
              <a:lnSpc>
                <a:spcPct val="120312"/>
              </a:lnSpc>
              <a:spcBef>
                <a:spcPts val="406"/>
              </a:spcBef>
              <a:spcAft>
                <a:spcPts val="0"/>
              </a:spcAft>
              <a:buNone/>
            </a:pPr>
            <a:r>
              <a:rPr lang="en-US" sz="888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Favorite TV Shows: </a:t>
            </a:r>
            <a:r>
              <a:rPr lang="en-US" sz="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Ed Sullivan Show, The Frank Sinatra Show, To Tell the Truth</a:t>
            </a:r>
          </a:p>
          <a:p>
            <a:pPr marL="0" marR="0" indent="0" algn="l">
              <a:lnSpc>
                <a:spcPct val="120312"/>
              </a:lnSpc>
              <a:spcBef>
                <a:spcPts val="406"/>
              </a:spcBef>
              <a:spcAft>
                <a:spcPts val="0"/>
              </a:spcAft>
              <a:buNone/>
            </a:pPr>
            <a:r>
              <a:rPr lang="en-US" sz="888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Favorite Books:</a:t>
            </a:r>
            <a:r>
              <a:rPr lang="en-US" sz="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The Road Not Taken, From Russia With Love, Marlborough, Decline and Fall of the Roman Empire</a:t>
            </a:r>
          </a:p>
        </p:txBody>
      </p:sp>
      <p:sp>
        <p:nvSpPr>
          <p:cNvPr id="130" name="Shape 130"/>
          <p:cNvSpPr/>
          <p:nvPr/>
        </p:nvSpPr>
        <p:spPr>
          <a:xfrm>
            <a:off x="169325" y="5841975"/>
            <a:ext cx="772574" cy="772574"/>
          </a:xfrm>
          <a:prstGeom prst="rect">
            <a:avLst/>
          </a:prstGeom>
          <a:blipFill>
            <a:blip r:embed="rId19"/>
            <a:stretch>
              <a:fillRect/>
            </a:stretch>
          </a:blipFill>
        </p:spPr>
      </p:sp>
      <p:sp>
        <p:nvSpPr>
          <p:cNvPr id="131" name="Shape 131"/>
          <p:cNvSpPr txBox="1"/>
          <p:nvPr/>
        </p:nvSpPr>
        <p:spPr>
          <a:xfrm>
            <a:off x="1033625" y="6147150"/>
            <a:ext cx="802899" cy="48892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0156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8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  <a:t>The Family</a:t>
            </a:r>
          </a:p>
          <a:p>
            <a:pPr marL="0" marR="0" indent="0" algn="l">
              <a:lnSpc>
                <a:spcPct val="101562"/>
              </a:lnSpc>
              <a:spcBef>
                <a:spcPts val="406"/>
              </a:spcBef>
              <a:spcAft>
                <a:spcPts val="0"/>
              </a:spcAft>
              <a:buNone/>
            </a:pPr>
            <a:r>
              <a:rPr lang="en-US" sz="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Updated last Tuesday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271625" y="5723800"/>
            <a:ext cx="802899" cy="19437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196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7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 Albums</a:t>
            </a:r>
          </a:p>
        </p:txBody>
      </p:sp>
      <p:sp>
        <p:nvSpPr>
          <p:cNvPr id="133" name="Shape 133"/>
          <p:cNvSpPr/>
          <p:nvPr/>
        </p:nvSpPr>
        <p:spPr>
          <a:xfrm>
            <a:off x="169325" y="6688650"/>
            <a:ext cx="772574" cy="772574"/>
          </a:xfrm>
          <a:prstGeom prst="rect">
            <a:avLst/>
          </a:prstGeom>
          <a:blipFill>
            <a:blip r:embed="rId20"/>
            <a:stretch>
              <a:fillRect/>
            </a:stretch>
          </a:blipFill>
        </p:spPr>
      </p:sp>
      <p:sp>
        <p:nvSpPr>
          <p:cNvPr id="134" name="Shape 134"/>
          <p:cNvSpPr txBox="1"/>
          <p:nvPr/>
        </p:nvSpPr>
        <p:spPr>
          <a:xfrm>
            <a:off x="1033625" y="6909150"/>
            <a:ext cx="802899" cy="48892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0156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8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  <a:t>White House</a:t>
            </a:r>
          </a:p>
          <a:p>
            <a:pPr marL="0" marR="0" indent="0" algn="l">
              <a:lnSpc>
                <a:spcPct val="101562"/>
              </a:lnSpc>
              <a:spcBef>
                <a:spcPts val="406"/>
              </a:spcBef>
              <a:spcAft>
                <a:spcPts val="0"/>
              </a:spcAft>
              <a:buNone/>
            </a:pPr>
            <a:r>
              <a:rPr lang="en-US" sz="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Updated two months ago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2472950" y="5385150"/>
            <a:ext cx="1480250" cy="22787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1944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Contact Information</a:t>
            </a:r>
          </a:p>
        </p:txBody>
      </p:sp>
      <p:sp>
        <p:nvSpPr>
          <p:cNvPr id="136" name="Shape 136"/>
          <p:cNvSpPr/>
          <p:nvPr/>
        </p:nvSpPr>
        <p:spPr>
          <a:xfrm>
            <a:off x="3640650" y="5492750"/>
            <a:ext cx="3556000" cy="21150"/>
          </a:xfrm>
          <a:prstGeom prst="rect">
            <a:avLst/>
          </a:prstGeom>
          <a:blipFill>
            <a:blip r:embed="rId18"/>
            <a:stretch>
              <a:fillRect/>
            </a:stretch>
          </a:blipFill>
        </p:spPr>
      </p:sp>
      <p:sp>
        <p:nvSpPr>
          <p:cNvPr id="137" name="Shape 137"/>
          <p:cNvSpPr txBox="1"/>
          <p:nvPr/>
        </p:nvSpPr>
        <p:spPr>
          <a:xfrm>
            <a:off x="2472950" y="5723800"/>
            <a:ext cx="4612899" cy="41662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203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8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Address: </a:t>
            </a:r>
            <a:r>
              <a:rPr lang="en-US" sz="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1600 Pennsylvania Avenue NW, Washington, DC 20500</a:t>
            </a:r>
          </a:p>
          <a:p>
            <a:pPr marL="0" marR="0" indent="0" algn="l">
              <a:lnSpc>
                <a:spcPct val="120312"/>
              </a:lnSpc>
              <a:spcBef>
                <a:spcPts val="406"/>
              </a:spcBef>
              <a:spcAft>
                <a:spcPts val="0"/>
              </a:spcAft>
              <a:buNone/>
            </a:pPr>
            <a:r>
              <a:rPr lang="en-US" sz="888">
                <a:solidFill>
                  <a:srgbClr val="959EBD"/>
                </a:solidFill>
                <a:latin typeface="Arial"/>
                <a:ea typeface="Arial"/>
                <a:cs typeface="Arial"/>
                <a:sym typeface="Arial"/>
              </a:rPr>
              <a:t>Phone Number: </a:t>
            </a:r>
            <a:r>
              <a:rPr lang="en-US" sz="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(202) 456-1111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/>
        </p:nvSpPr>
        <p:spPr>
          <a:xfrm>
            <a:off x="751400" y="5492750"/>
            <a:ext cx="4508500" cy="188382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43" name="Shape 143"/>
          <p:cNvSpPr/>
          <p:nvPr/>
        </p:nvSpPr>
        <p:spPr>
          <a:xfrm>
            <a:off x="751400" y="5492750"/>
            <a:ext cx="3238500" cy="188382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44" name="Shape 144"/>
          <p:cNvSpPr/>
          <p:nvPr/>
        </p:nvSpPr>
        <p:spPr>
          <a:xfrm>
            <a:off x="0" y="423325"/>
            <a:ext cx="10160000" cy="110065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145" name="Shape 145"/>
          <p:cNvSpPr/>
          <p:nvPr/>
        </p:nvSpPr>
        <p:spPr>
          <a:xfrm>
            <a:off x="0" y="0"/>
            <a:ext cx="1439324" cy="423325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id="146" name="Shape 146"/>
          <p:cNvSpPr txBox="1">
            <a:spLocks noGrp="1"/>
          </p:cNvSpPr>
          <p:nvPr>
            <p:ph type="ctrTitle"/>
          </p:nvPr>
        </p:nvSpPr>
        <p:spPr>
          <a:xfrm>
            <a:off x="102300" y="51150"/>
            <a:ext cx="1310899" cy="397225"/>
          </a:xfrm>
          <a:prstGeom prst="rect">
            <a:avLst/>
          </a:prstGeom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6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55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facebook</a:t>
            </a:r>
          </a:p>
        </p:txBody>
      </p:sp>
      <p:sp>
        <p:nvSpPr>
          <p:cNvPr id="147" name="Shape 147"/>
          <p:cNvSpPr/>
          <p:nvPr/>
        </p:nvSpPr>
        <p:spPr>
          <a:xfrm>
            <a:off x="1439325" y="0"/>
            <a:ext cx="846650" cy="423325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sp>
      <p:sp>
        <p:nvSpPr>
          <p:cNvPr id="148" name="Shape 148"/>
          <p:cNvSpPr/>
          <p:nvPr/>
        </p:nvSpPr>
        <p:spPr>
          <a:xfrm>
            <a:off x="2286000" y="0"/>
            <a:ext cx="931325" cy="423325"/>
          </a:xfrm>
          <a:prstGeom prst="rect">
            <a:avLst/>
          </a:prstGeom>
          <a:blipFill>
            <a:blip r:embed="rId8"/>
            <a:stretch>
              <a:fillRect/>
            </a:stretch>
          </a:blipFill>
        </p:spPr>
      </p:sp>
      <p:sp>
        <p:nvSpPr>
          <p:cNvPr id="149" name="Shape 149"/>
          <p:cNvSpPr/>
          <p:nvPr/>
        </p:nvSpPr>
        <p:spPr>
          <a:xfrm>
            <a:off x="3217325" y="0"/>
            <a:ext cx="846650" cy="423325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sp>
      <p:sp>
        <p:nvSpPr>
          <p:cNvPr id="150" name="Shape 150"/>
          <p:cNvSpPr/>
          <p:nvPr/>
        </p:nvSpPr>
        <p:spPr>
          <a:xfrm>
            <a:off x="4064000" y="0"/>
            <a:ext cx="931325" cy="423325"/>
          </a:xfrm>
          <a:prstGeom prst="rect">
            <a:avLst/>
          </a:prstGeom>
          <a:blipFill>
            <a:blip r:embed="rId8"/>
            <a:stretch>
              <a:fillRect/>
            </a:stretch>
          </a:blipFill>
        </p:spPr>
      </p:sp>
      <p:sp>
        <p:nvSpPr>
          <p:cNvPr id="151" name="Shape 151"/>
          <p:cNvSpPr/>
          <p:nvPr/>
        </p:nvSpPr>
        <p:spPr>
          <a:xfrm>
            <a:off x="4995325" y="0"/>
            <a:ext cx="2116649" cy="423325"/>
          </a:xfrm>
          <a:prstGeom prst="rect">
            <a:avLst/>
          </a:prstGeom>
          <a:blipFill>
            <a:blip r:embed="rId9"/>
            <a:stretch>
              <a:fillRect/>
            </a:stretch>
          </a:blipFill>
        </p:spPr>
      </p:sp>
      <p:sp>
        <p:nvSpPr>
          <p:cNvPr id="152" name="Shape 152"/>
          <p:cNvSpPr/>
          <p:nvPr/>
        </p:nvSpPr>
        <p:spPr>
          <a:xfrm>
            <a:off x="7112000" y="0"/>
            <a:ext cx="1947324" cy="423325"/>
          </a:xfrm>
          <a:prstGeom prst="rect">
            <a:avLst/>
          </a:prstGeom>
          <a:blipFill>
            <a:blip r:embed="rId10"/>
            <a:stretch>
              <a:fillRect/>
            </a:stretch>
          </a:blipFill>
        </p:spPr>
      </p:sp>
      <p:sp>
        <p:nvSpPr>
          <p:cNvPr id="153" name="Shape 153"/>
          <p:cNvSpPr txBox="1"/>
          <p:nvPr/>
        </p:nvSpPr>
        <p:spPr>
          <a:xfrm>
            <a:off x="7214300" y="51150"/>
            <a:ext cx="1818899" cy="397225"/>
          </a:xfrm>
          <a:prstGeom prst="rect">
            <a:avLst/>
          </a:prstGeom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3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John F. Kennedy</a:t>
            </a:r>
          </a:p>
        </p:txBody>
      </p:sp>
      <p:sp>
        <p:nvSpPr>
          <p:cNvPr id="154" name="Shape 154"/>
          <p:cNvSpPr/>
          <p:nvPr/>
        </p:nvSpPr>
        <p:spPr>
          <a:xfrm>
            <a:off x="9059325" y="0"/>
            <a:ext cx="1100650" cy="423325"/>
          </a:xfrm>
          <a:prstGeom prst="rect">
            <a:avLst/>
          </a:prstGeom>
          <a:blipFill>
            <a:blip r:embed="rId11"/>
            <a:stretch>
              <a:fillRect/>
            </a:stretch>
          </a:blipFill>
        </p:spPr>
      </p:sp>
      <p:sp>
        <p:nvSpPr>
          <p:cNvPr id="155" name="Shape 155"/>
          <p:cNvSpPr txBox="1"/>
          <p:nvPr/>
        </p:nvSpPr>
        <p:spPr>
          <a:xfrm>
            <a:off x="9161625" y="51150"/>
            <a:ext cx="972249" cy="397225"/>
          </a:xfrm>
          <a:prstGeom prst="rect">
            <a:avLst/>
          </a:prstGeom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3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Logout</a:t>
            </a:r>
          </a:p>
        </p:txBody>
      </p:sp>
      <p:sp>
        <p:nvSpPr>
          <p:cNvPr id="156" name="Shape 156"/>
          <p:cNvSpPr/>
          <p:nvPr/>
        </p:nvSpPr>
        <p:spPr>
          <a:xfrm>
            <a:off x="920750" y="1259400"/>
            <a:ext cx="952500" cy="306899"/>
          </a:xfrm>
          <a:prstGeom prst="rect">
            <a:avLst/>
          </a:prstGeom>
          <a:blipFill>
            <a:blip r:embed="rId12"/>
            <a:stretch>
              <a:fillRect/>
            </a:stretch>
          </a:blipFill>
        </p:spPr>
      </p:sp>
      <p:sp>
        <p:nvSpPr>
          <p:cNvPr id="157" name="Shape 157"/>
          <p:cNvSpPr txBox="1"/>
          <p:nvPr/>
        </p:nvSpPr>
        <p:spPr>
          <a:xfrm>
            <a:off x="1038925" y="1326425"/>
            <a:ext cx="792324" cy="2455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11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Wall</a:t>
            </a:r>
          </a:p>
        </p:txBody>
      </p:sp>
      <p:sp>
        <p:nvSpPr>
          <p:cNvPr id="158" name="Shape 158"/>
          <p:cNvSpPr/>
          <p:nvPr/>
        </p:nvSpPr>
        <p:spPr>
          <a:xfrm>
            <a:off x="1852075" y="1259400"/>
            <a:ext cx="867824" cy="306899"/>
          </a:xfrm>
          <a:prstGeom prst="rect">
            <a:avLst/>
          </a:prstGeom>
          <a:blipFill>
            <a:blip r:embed="rId13"/>
            <a:stretch>
              <a:fillRect/>
            </a:stretch>
          </a:blipFill>
        </p:spPr>
      </p:sp>
      <p:sp>
        <p:nvSpPr>
          <p:cNvPr id="159" name="Shape 159"/>
          <p:cNvSpPr txBox="1"/>
          <p:nvPr/>
        </p:nvSpPr>
        <p:spPr>
          <a:xfrm>
            <a:off x="1970250" y="1326425"/>
            <a:ext cx="707650" cy="2455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11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Info</a:t>
            </a:r>
          </a:p>
        </p:txBody>
      </p:sp>
      <p:sp>
        <p:nvSpPr>
          <p:cNvPr id="160" name="Shape 160"/>
          <p:cNvSpPr/>
          <p:nvPr/>
        </p:nvSpPr>
        <p:spPr>
          <a:xfrm>
            <a:off x="2698750" y="1259400"/>
            <a:ext cx="867824" cy="306899"/>
          </a:xfrm>
          <a:prstGeom prst="rect">
            <a:avLst/>
          </a:prstGeom>
          <a:blipFill>
            <a:blip r:embed="rId14"/>
            <a:stretch>
              <a:fillRect/>
            </a:stretch>
          </a:blipFill>
        </p:spPr>
      </p:sp>
      <p:sp>
        <p:nvSpPr>
          <p:cNvPr id="161" name="Shape 161"/>
          <p:cNvSpPr txBox="1"/>
          <p:nvPr/>
        </p:nvSpPr>
        <p:spPr>
          <a:xfrm>
            <a:off x="2816925" y="1326425"/>
            <a:ext cx="707650" cy="2455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11" u="sng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rPr>
              <a:t>Photos</a:t>
            </a:r>
          </a:p>
        </p:txBody>
      </p:sp>
      <p:sp>
        <p:nvSpPr>
          <p:cNvPr id="162" name="Shape 162"/>
          <p:cNvSpPr/>
          <p:nvPr/>
        </p:nvSpPr>
        <p:spPr>
          <a:xfrm>
            <a:off x="3545400" y="1259400"/>
            <a:ext cx="867824" cy="306899"/>
          </a:xfrm>
          <a:prstGeom prst="rect">
            <a:avLst/>
          </a:prstGeom>
          <a:blipFill>
            <a:blip r:embed="rId13"/>
            <a:stretch>
              <a:fillRect/>
            </a:stretch>
          </a:blipFill>
        </p:spPr>
      </p:sp>
      <p:sp>
        <p:nvSpPr>
          <p:cNvPr id="163" name="Shape 163"/>
          <p:cNvSpPr txBox="1"/>
          <p:nvPr/>
        </p:nvSpPr>
        <p:spPr>
          <a:xfrm>
            <a:off x="3663575" y="1326425"/>
            <a:ext cx="707650" cy="2455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11" u="sng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rPr>
              <a:t>Videos</a:t>
            </a:r>
          </a:p>
        </p:txBody>
      </p:sp>
      <p:sp>
        <p:nvSpPr>
          <p:cNvPr id="164" name="Shape 164"/>
          <p:cNvSpPr/>
          <p:nvPr/>
        </p:nvSpPr>
        <p:spPr>
          <a:xfrm>
            <a:off x="751400" y="1936725"/>
            <a:ext cx="8318500" cy="3153824"/>
          </a:xfrm>
          <a:prstGeom prst="rect">
            <a:avLst/>
          </a:prstGeom>
          <a:blipFill>
            <a:blip r:embed="rId15"/>
            <a:stretch>
              <a:fillRect/>
            </a:stretch>
          </a:blipFill>
        </p:spPr>
      </p:sp>
      <p:sp>
        <p:nvSpPr>
          <p:cNvPr id="165" name="Shape 165"/>
          <p:cNvSpPr txBox="1"/>
          <p:nvPr/>
        </p:nvSpPr>
        <p:spPr>
          <a:xfrm>
            <a:off x="864300" y="1744475"/>
            <a:ext cx="1988250" cy="2455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11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Photos of JFK</a:t>
            </a:r>
            <a:r>
              <a:rPr lang="en-US" sz="1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 Photos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x="864300" y="5300475"/>
            <a:ext cx="1988250" cy="2455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11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JFK’s Albums</a:t>
            </a:r>
            <a:r>
              <a:rPr lang="en-US" sz="1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 Photo Alums 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948950" y="7078475"/>
            <a:ext cx="802899" cy="28254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8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Family</a:t>
            </a:r>
          </a:p>
          <a:p>
            <a:pPr marL="0" marR="0" indent="0" algn="l">
              <a:lnSpc>
                <a:spcPct val="100000"/>
              </a:lnSpc>
              <a:spcBef>
                <a:spcPts val="406"/>
              </a:spcBef>
              <a:spcAft>
                <a:spcPts val="0"/>
              </a:spcAft>
              <a:buNone/>
            </a:pPr>
            <a:r>
              <a:rPr lang="en-US" sz="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 photos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x="2388300" y="7078475"/>
            <a:ext cx="1310899" cy="28254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8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White House</a:t>
            </a:r>
          </a:p>
          <a:p>
            <a:pPr marL="0" marR="0" indent="0" algn="l">
              <a:lnSpc>
                <a:spcPct val="100000"/>
              </a:lnSpc>
              <a:spcBef>
                <a:spcPts val="406"/>
              </a:spcBef>
              <a:spcAft>
                <a:spcPts val="0"/>
              </a:spcAft>
              <a:buNone/>
            </a:pPr>
            <a:r>
              <a:rPr lang="en-US" sz="888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 photos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x="4166300" y="7078475"/>
            <a:ext cx="1056899" cy="28254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8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Profile Pictures </a:t>
            </a:r>
          </a:p>
          <a:p>
            <a:pPr marL="0" marR="0" indent="0" algn="l">
              <a:lnSpc>
                <a:spcPct val="100000"/>
              </a:lnSpc>
              <a:spcBef>
                <a:spcPts val="406"/>
              </a:spcBef>
              <a:spcAft>
                <a:spcPts val="0"/>
              </a:spcAft>
              <a:buNone/>
            </a:pPr>
            <a:r>
              <a:rPr lang="en-US" sz="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photo</a:t>
            </a:r>
          </a:p>
        </p:txBody>
      </p:sp>
      <p:sp>
        <p:nvSpPr>
          <p:cNvPr id="170" name="Shape 170"/>
          <p:cNvSpPr/>
          <p:nvPr/>
        </p:nvSpPr>
        <p:spPr>
          <a:xfrm>
            <a:off x="931325" y="5672650"/>
            <a:ext cx="1100650" cy="1100650"/>
          </a:xfrm>
          <a:prstGeom prst="rect">
            <a:avLst/>
          </a:prstGeom>
          <a:blipFill>
            <a:blip r:embed="rId16"/>
            <a:stretch>
              <a:fillRect/>
            </a:stretch>
          </a:blipFill>
        </p:spPr>
      </p:sp>
      <p:sp>
        <p:nvSpPr>
          <p:cNvPr id="171" name="Shape 171"/>
          <p:cNvSpPr/>
          <p:nvPr/>
        </p:nvSpPr>
        <p:spPr>
          <a:xfrm>
            <a:off x="2370650" y="5672650"/>
            <a:ext cx="1100650" cy="1100650"/>
          </a:xfrm>
          <a:prstGeom prst="rect">
            <a:avLst/>
          </a:prstGeom>
          <a:blipFill>
            <a:blip r:embed="rId17"/>
            <a:stretch>
              <a:fillRect/>
            </a:stretch>
          </a:blipFill>
        </p:spPr>
      </p:sp>
      <p:sp>
        <p:nvSpPr>
          <p:cNvPr id="172" name="Shape 172"/>
          <p:cNvSpPr/>
          <p:nvPr/>
        </p:nvSpPr>
        <p:spPr>
          <a:xfrm>
            <a:off x="4127500" y="5672650"/>
            <a:ext cx="1005400" cy="1280574"/>
          </a:xfrm>
          <a:prstGeom prst="rect">
            <a:avLst/>
          </a:prstGeom>
          <a:blipFill>
            <a:blip r:embed="rId18"/>
            <a:stretch>
              <a:fillRect/>
            </a:stretch>
          </a:blipFill>
        </p:spPr>
      </p:sp>
      <p:sp>
        <p:nvSpPr>
          <p:cNvPr id="173" name="Shape 173"/>
          <p:cNvSpPr txBox="1"/>
          <p:nvPr/>
        </p:nvSpPr>
        <p:spPr>
          <a:xfrm>
            <a:off x="1033625" y="813150"/>
            <a:ext cx="6983575" cy="48187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0803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John F. Kennedy</a:t>
            </a:r>
            <a:r>
              <a:rPr lang="en-US" sz="1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is preparing to sign the Nuclear Test Ban Treaty</a:t>
            </a:r>
          </a:p>
        </p:txBody>
      </p:sp>
      <p:sp>
        <p:nvSpPr>
          <p:cNvPr id="174" name="Shape 174"/>
          <p:cNvSpPr/>
          <p:nvPr/>
        </p:nvSpPr>
        <p:spPr>
          <a:xfrm>
            <a:off x="169325" y="592650"/>
            <a:ext cx="666750" cy="846650"/>
          </a:xfrm>
          <a:prstGeom prst="rect">
            <a:avLst/>
          </a:prstGeom>
          <a:blipFill>
            <a:blip r:embed="rId19"/>
            <a:stretch>
              <a:fillRect/>
            </a:stretch>
          </a:blipFill>
        </p:spPr>
      </p:sp>
      <p:sp>
        <p:nvSpPr>
          <p:cNvPr id="175" name="Shape 175"/>
          <p:cNvSpPr/>
          <p:nvPr/>
        </p:nvSpPr>
        <p:spPr>
          <a:xfrm>
            <a:off x="931325" y="2116650"/>
            <a:ext cx="1270000" cy="1269975"/>
          </a:xfrm>
          <a:prstGeom prst="rect">
            <a:avLst/>
          </a:prstGeom>
          <a:blipFill>
            <a:blip r:embed="rId20"/>
            <a:stretch>
              <a:fillRect/>
            </a:stretch>
          </a:blipFill>
        </p:spPr>
      </p:sp>
      <p:sp>
        <p:nvSpPr>
          <p:cNvPr id="176" name="Shape 176"/>
          <p:cNvSpPr/>
          <p:nvPr/>
        </p:nvSpPr>
        <p:spPr>
          <a:xfrm>
            <a:off x="2455325" y="2116650"/>
            <a:ext cx="1270000" cy="1269975"/>
          </a:xfrm>
          <a:prstGeom prst="rect">
            <a:avLst/>
          </a:prstGeom>
          <a:blipFill>
            <a:blip r:embed="rId21"/>
            <a:stretch>
              <a:fillRect/>
            </a:stretch>
          </a:blipFill>
        </p:spPr>
      </p:sp>
      <p:sp>
        <p:nvSpPr>
          <p:cNvPr id="177" name="Shape 177"/>
          <p:cNvSpPr/>
          <p:nvPr/>
        </p:nvSpPr>
        <p:spPr>
          <a:xfrm>
            <a:off x="3894650" y="2116650"/>
            <a:ext cx="1524000" cy="1280574"/>
          </a:xfrm>
          <a:prstGeom prst="rect">
            <a:avLst/>
          </a:prstGeom>
          <a:blipFill>
            <a:blip r:embed="rId22"/>
            <a:stretch>
              <a:fillRect/>
            </a:stretch>
          </a:blipFill>
        </p:spPr>
      </p:sp>
      <p:sp>
        <p:nvSpPr>
          <p:cNvPr id="178" name="Shape 178"/>
          <p:cNvSpPr/>
          <p:nvPr/>
        </p:nvSpPr>
        <p:spPr>
          <a:xfrm>
            <a:off x="5588000" y="2116650"/>
            <a:ext cx="1703900" cy="1269975"/>
          </a:xfrm>
          <a:prstGeom prst="rect">
            <a:avLst/>
          </a:prstGeom>
          <a:blipFill>
            <a:blip r:embed="rId23"/>
            <a:stretch>
              <a:fillRect/>
            </a:stretch>
          </a:blipFill>
        </p:spPr>
      </p:sp>
      <p:sp>
        <p:nvSpPr>
          <p:cNvPr id="179" name="Shape 179"/>
          <p:cNvSpPr/>
          <p:nvPr/>
        </p:nvSpPr>
        <p:spPr>
          <a:xfrm>
            <a:off x="931325" y="3556000"/>
            <a:ext cx="1164149" cy="1449899"/>
          </a:xfrm>
          <a:prstGeom prst="rect">
            <a:avLst/>
          </a:prstGeom>
          <a:blipFill>
            <a:blip r:embed="rId24"/>
            <a:stretch>
              <a:fillRect/>
            </a:stretch>
          </a:blipFill>
        </p:spPr>
      </p:sp>
      <p:sp>
        <p:nvSpPr>
          <p:cNvPr id="180" name="Shape 180"/>
          <p:cNvSpPr/>
          <p:nvPr/>
        </p:nvSpPr>
        <p:spPr>
          <a:xfrm>
            <a:off x="2370650" y="3545400"/>
            <a:ext cx="1449899" cy="1407575"/>
          </a:xfrm>
          <a:prstGeom prst="rect">
            <a:avLst/>
          </a:prstGeom>
          <a:blipFill>
            <a:blip r:embed="rId25"/>
            <a:stretch>
              <a:fillRect/>
            </a:stretch>
          </a:blipFill>
        </p:spPr>
      </p:sp>
      <p:sp>
        <p:nvSpPr>
          <p:cNvPr id="181" name="Shape 181"/>
          <p:cNvSpPr/>
          <p:nvPr/>
        </p:nvSpPr>
        <p:spPr>
          <a:xfrm>
            <a:off x="3979325" y="3556000"/>
            <a:ext cx="1344075" cy="1354650"/>
          </a:xfrm>
          <a:prstGeom prst="rect">
            <a:avLst/>
          </a:prstGeom>
          <a:blipFill>
            <a:blip r:embed="rId26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/>
        </p:nvSpPr>
        <p:spPr>
          <a:xfrm>
            <a:off x="0" y="423325"/>
            <a:ext cx="10160000" cy="11006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87" name="Shape 187"/>
          <p:cNvSpPr/>
          <p:nvPr/>
        </p:nvSpPr>
        <p:spPr>
          <a:xfrm>
            <a:off x="0" y="0"/>
            <a:ext cx="1439324" cy="4233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88" name="Shape 188"/>
          <p:cNvSpPr txBox="1">
            <a:spLocks noGrp="1"/>
          </p:cNvSpPr>
          <p:nvPr>
            <p:ph type="ctrTitle"/>
          </p:nvPr>
        </p:nvSpPr>
        <p:spPr>
          <a:xfrm>
            <a:off x="102300" y="51150"/>
            <a:ext cx="1310899" cy="397225"/>
          </a:xfrm>
          <a:prstGeom prst="rect">
            <a:avLst/>
          </a:prstGeom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6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55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facebook</a:t>
            </a:r>
          </a:p>
        </p:txBody>
      </p:sp>
      <p:sp>
        <p:nvSpPr>
          <p:cNvPr id="189" name="Shape 189"/>
          <p:cNvSpPr/>
          <p:nvPr/>
        </p:nvSpPr>
        <p:spPr>
          <a:xfrm>
            <a:off x="1439325" y="0"/>
            <a:ext cx="846650" cy="423325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190" name="Shape 190"/>
          <p:cNvSpPr/>
          <p:nvPr/>
        </p:nvSpPr>
        <p:spPr>
          <a:xfrm>
            <a:off x="2286000" y="0"/>
            <a:ext cx="931325" cy="423325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id="191" name="Shape 191"/>
          <p:cNvSpPr/>
          <p:nvPr/>
        </p:nvSpPr>
        <p:spPr>
          <a:xfrm>
            <a:off x="3217325" y="0"/>
            <a:ext cx="846650" cy="423325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192" name="Shape 192"/>
          <p:cNvSpPr/>
          <p:nvPr/>
        </p:nvSpPr>
        <p:spPr>
          <a:xfrm>
            <a:off x="4064000" y="0"/>
            <a:ext cx="931325" cy="423325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id="193" name="Shape 193"/>
          <p:cNvSpPr/>
          <p:nvPr/>
        </p:nvSpPr>
        <p:spPr>
          <a:xfrm>
            <a:off x="4995325" y="0"/>
            <a:ext cx="2116649" cy="423325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sp>
      <p:sp>
        <p:nvSpPr>
          <p:cNvPr id="194" name="Shape 194"/>
          <p:cNvSpPr/>
          <p:nvPr/>
        </p:nvSpPr>
        <p:spPr>
          <a:xfrm>
            <a:off x="7112000" y="0"/>
            <a:ext cx="1947324" cy="423325"/>
          </a:xfrm>
          <a:prstGeom prst="rect">
            <a:avLst/>
          </a:prstGeom>
          <a:blipFill>
            <a:blip r:embed="rId8"/>
            <a:stretch>
              <a:fillRect/>
            </a:stretch>
          </a:blipFill>
        </p:spPr>
      </p:sp>
      <p:sp>
        <p:nvSpPr>
          <p:cNvPr id="195" name="Shape 195"/>
          <p:cNvSpPr txBox="1"/>
          <p:nvPr/>
        </p:nvSpPr>
        <p:spPr>
          <a:xfrm>
            <a:off x="7214300" y="51150"/>
            <a:ext cx="1818899" cy="397225"/>
          </a:xfrm>
          <a:prstGeom prst="rect">
            <a:avLst/>
          </a:prstGeom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3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John F. Kennedy</a:t>
            </a:r>
          </a:p>
        </p:txBody>
      </p:sp>
      <p:sp>
        <p:nvSpPr>
          <p:cNvPr id="196" name="Shape 196"/>
          <p:cNvSpPr/>
          <p:nvPr/>
        </p:nvSpPr>
        <p:spPr>
          <a:xfrm>
            <a:off x="9059325" y="0"/>
            <a:ext cx="1100650" cy="423325"/>
          </a:xfrm>
          <a:prstGeom prst="rect">
            <a:avLst/>
          </a:prstGeom>
          <a:blipFill>
            <a:blip r:embed="rId9"/>
            <a:stretch>
              <a:fillRect/>
            </a:stretch>
          </a:blipFill>
        </p:spPr>
      </p:sp>
      <p:sp>
        <p:nvSpPr>
          <p:cNvPr id="197" name="Shape 197"/>
          <p:cNvSpPr txBox="1"/>
          <p:nvPr/>
        </p:nvSpPr>
        <p:spPr>
          <a:xfrm>
            <a:off x="9161625" y="51150"/>
            <a:ext cx="972249" cy="397225"/>
          </a:xfrm>
          <a:prstGeom prst="rect">
            <a:avLst/>
          </a:prstGeom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3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Logout</a:t>
            </a:r>
          </a:p>
        </p:txBody>
      </p:sp>
      <p:sp>
        <p:nvSpPr>
          <p:cNvPr id="198" name="Shape 198"/>
          <p:cNvSpPr/>
          <p:nvPr/>
        </p:nvSpPr>
        <p:spPr>
          <a:xfrm>
            <a:off x="920750" y="1259400"/>
            <a:ext cx="952500" cy="306899"/>
          </a:xfrm>
          <a:prstGeom prst="rect">
            <a:avLst/>
          </a:prstGeom>
          <a:blipFill>
            <a:blip r:embed="rId10"/>
            <a:stretch>
              <a:fillRect/>
            </a:stretch>
          </a:blipFill>
        </p:spPr>
      </p:sp>
      <p:sp>
        <p:nvSpPr>
          <p:cNvPr id="199" name="Shape 199"/>
          <p:cNvSpPr txBox="1"/>
          <p:nvPr/>
        </p:nvSpPr>
        <p:spPr>
          <a:xfrm>
            <a:off x="1038925" y="1326425"/>
            <a:ext cx="792324" cy="2455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11" u="sng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rPr>
              <a:t>Wall</a:t>
            </a:r>
          </a:p>
        </p:txBody>
      </p:sp>
      <p:sp>
        <p:nvSpPr>
          <p:cNvPr id="200" name="Shape 200"/>
          <p:cNvSpPr/>
          <p:nvPr/>
        </p:nvSpPr>
        <p:spPr>
          <a:xfrm>
            <a:off x="1852075" y="1259400"/>
            <a:ext cx="867824" cy="306899"/>
          </a:xfrm>
          <a:prstGeom prst="rect">
            <a:avLst/>
          </a:prstGeom>
          <a:blipFill>
            <a:blip r:embed="rId11"/>
            <a:stretch>
              <a:fillRect/>
            </a:stretch>
          </a:blipFill>
        </p:spPr>
      </p:sp>
      <p:sp>
        <p:nvSpPr>
          <p:cNvPr id="201" name="Shape 201"/>
          <p:cNvSpPr txBox="1"/>
          <p:nvPr/>
        </p:nvSpPr>
        <p:spPr>
          <a:xfrm>
            <a:off x="1970250" y="1326425"/>
            <a:ext cx="707650" cy="2455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11" u="sng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rPr>
              <a:t>Info</a:t>
            </a:r>
          </a:p>
        </p:txBody>
      </p:sp>
      <p:sp>
        <p:nvSpPr>
          <p:cNvPr id="202" name="Shape 202"/>
          <p:cNvSpPr/>
          <p:nvPr/>
        </p:nvSpPr>
        <p:spPr>
          <a:xfrm>
            <a:off x="2698750" y="1259400"/>
            <a:ext cx="867824" cy="306899"/>
          </a:xfrm>
          <a:prstGeom prst="rect">
            <a:avLst/>
          </a:prstGeom>
          <a:blipFill>
            <a:blip r:embed="rId11"/>
            <a:stretch>
              <a:fillRect/>
            </a:stretch>
          </a:blipFill>
        </p:spPr>
      </p:sp>
      <p:sp>
        <p:nvSpPr>
          <p:cNvPr id="203" name="Shape 203"/>
          <p:cNvSpPr txBox="1"/>
          <p:nvPr/>
        </p:nvSpPr>
        <p:spPr>
          <a:xfrm>
            <a:off x="2816925" y="1326425"/>
            <a:ext cx="707650" cy="2455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11" u="sng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rPr>
              <a:t>Photos</a:t>
            </a:r>
          </a:p>
        </p:txBody>
      </p:sp>
      <p:sp>
        <p:nvSpPr>
          <p:cNvPr id="204" name="Shape 204"/>
          <p:cNvSpPr/>
          <p:nvPr/>
        </p:nvSpPr>
        <p:spPr>
          <a:xfrm>
            <a:off x="3545400" y="1259400"/>
            <a:ext cx="867824" cy="306899"/>
          </a:xfrm>
          <a:prstGeom prst="rect">
            <a:avLst/>
          </a:prstGeom>
          <a:blipFill>
            <a:blip r:embed="rId12"/>
            <a:stretch>
              <a:fillRect/>
            </a:stretch>
          </a:blipFill>
        </p:spPr>
      </p:sp>
      <p:sp>
        <p:nvSpPr>
          <p:cNvPr id="205" name="Shape 205"/>
          <p:cNvSpPr txBox="1"/>
          <p:nvPr/>
        </p:nvSpPr>
        <p:spPr>
          <a:xfrm>
            <a:off x="3663575" y="1326425"/>
            <a:ext cx="707650" cy="2455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11" u="sng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rPr>
              <a:t>Videos</a:t>
            </a:r>
          </a:p>
        </p:txBody>
      </p:sp>
      <p:sp>
        <p:nvSpPr>
          <p:cNvPr id="206" name="Shape 206"/>
          <p:cNvSpPr/>
          <p:nvPr/>
        </p:nvSpPr>
        <p:spPr>
          <a:xfrm>
            <a:off x="751400" y="1936725"/>
            <a:ext cx="8487824" cy="5101149"/>
          </a:xfrm>
          <a:prstGeom prst="rect">
            <a:avLst/>
          </a:prstGeom>
          <a:blipFill>
            <a:blip r:embed="rId13"/>
            <a:stretch>
              <a:fillRect/>
            </a:stretch>
          </a:blipFill>
        </p:spPr>
      </p:sp>
      <p:sp>
        <p:nvSpPr>
          <p:cNvPr id="207" name="Shape 207"/>
          <p:cNvSpPr txBox="1"/>
          <p:nvPr/>
        </p:nvSpPr>
        <p:spPr>
          <a:xfrm>
            <a:off x="864300" y="1744475"/>
            <a:ext cx="1988250" cy="2455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11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Videos of JFK</a:t>
            </a:r>
            <a:r>
              <a:rPr lang="en-US" sz="1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 Videos</a:t>
            </a:r>
          </a:p>
        </p:txBody>
      </p:sp>
      <p:sp>
        <p:nvSpPr>
          <p:cNvPr id="208" name="Shape 208"/>
          <p:cNvSpPr txBox="1"/>
          <p:nvPr/>
        </p:nvSpPr>
        <p:spPr>
          <a:xfrm>
            <a:off x="1033625" y="813150"/>
            <a:ext cx="6983575" cy="48187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0803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John F. Kennedy</a:t>
            </a:r>
            <a:r>
              <a:rPr lang="en-US" sz="1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is preparing to sign the Nuclear Test Ban Treaty</a:t>
            </a:r>
          </a:p>
        </p:txBody>
      </p:sp>
      <p:sp>
        <p:nvSpPr>
          <p:cNvPr id="209" name="Shape 209"/>
          <p:cNvSpPr/>
          <p:nvPr/>
        </p:nvSpPr>
        <p:spPr>
          <a:xfrm>
            <a:off x="169325" y="592650"/>
            <a:ext cx="666750" cy="846650"/>
          </a:xfrm>
          <a:prstGeom prst="rect">
            <a:avLst/>
          </a:prstGeom>
          <a:blipFill>
            <a:blip r:embed="rId14"/>
            <a:stretch>
              <a:fillRect/>
            </a:stretch>
          </a:blipFill>
        </p:spPr>
      </p:sp>
      <p:sp>
        <p:nvSpPr>
          <p:cNvPr id="210" name="Shape 210"/>
          <p:cNvSpPr/>
          <p:nvPr/>
        </p:nvSpPr>
        <p:spPr>
          <a:xfrm>
            <a:off x="1100650" y="2370650"/>
            <a:ext cx="1270000" cy="952500"/>
          </a:xfrm>
          <a:prstGeom prst="rect">
            <a:avLst/>
          </a:prstGeom>
          <a:blipFill>
            <a:blip r:embed="rId15"/>
            <a:stretch>
              <a:fillRect/>
            </a:stretch>
          </a:blipFill>
        </p:spPr>
      </p:sp>
      <p:sp>
        <p:nvSpPr>
          <p:cNvPr id="211" name="Shape 211"/>
          <p:cNvSpPr/>
          <p:nvPr/>
        </p:nvSpPr>
        <p:spPr>
          <a:xfrm>
            <a:off x="1100650" y="2370650"/>
            <a:ext cx="1270000" cy="952500"/>
          </a:xfrm>
          <a:prstGeom prst="rect">
            <a:avLst/>
          </a:prstGeom>
          <a:blipFill>
            <a:blip r:embed="rId16"/>
            <a:stretch>
              <a:fillRect/>
            </a:stretch>
          </a:blipFill>
        </p:spPr>
      </p:sp>
      <p:sp>
        <p:nvSpPr>
          <p:cNvPr id="212" name="Shape 212"/>
          <p:cNvSpPr/>
          <p:nvPr/>
        </p:nvSpPr>
        <p:spPr>
          <a:xfrm>
            <a:off x="1100650" y="2370650"/>
            <a:ext cx="1270000" cy="952500"/>
          </a:xfrm>
          <a:prstGeom prst="rect">
            <a:avLst/>
          </a:prstGeom>
          <a:blipFill>
            <a:blip r:embed="rId17"/>
            <a:stretch>
              <a:fillRect/>
            </a:stretch>
          </a:blipFill>
        </p:spPr>
      </p:sp>
      <p:sp>
        <p:nvSpPr>
          <p:cNvPr id="213" name="Shape 213"/>
          <p:cNvSpPr/>
          <p:nvPr/>
        </p:nvSpPr>
        <p:spPr>
          <a:xfrm>
            <a:off x="1100650" y="2370650"/>
            <a:ext cx="1270000" cy="952500"/>
          </a:xfrm>
          <a:prstGeom prst="rect">
            <a:avLst/>
          </a:prstGeom>
          <a:blipFill>
            <a:blip r:embed="rId18"/>
            <a:stretch>
              <a:fillRect/>
            </a:stretch>
          </a:blipFill>
        </p:spPr>
      </p:sp>
      <p:sp>
        <p:nvSpPr>
          <p:cNvPr id="214" name="Shape 214"/>
          <p:cNvSpPr/>
          <p:nvPr/>
        </p:nvSpPr>
        <p:spPr>
          <a:xfrm>
            <a:off x="1100650" y="2370650"/>
            <a:ext cx="1270000" cy="952500"/>
          </a:xfrm>
          <a:prstGeom prst="rect">
            <a:avLst/>
          </a:prstGeom>
          <a:blipFill>
            <a:blip r:embed="rId19"/>
            <a:stretch>
              <a:fillRect/>
            </a:stretch>
          </a:blipFill>
        </p:spPr>
      </p:sp>
      <p:sp>
        <p:nvSpPr>
          <p:cNvPr id="215" name="Shape 215"/>
          <p:cNvSpPr txBox="1"/>
          <p:nvPr/>
        </p:nvSpPr>
        <p:spPr>
          <a:xfrm>
            <a:off x="1202950" y="3353150"/>
            <a:ext cx="1141574" cy="24727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Missile Crisis</a:t>
            </a:r>
          </a:p>
        </p:txBody>
      </p:sp>
      <p:sp>
        <p:nvSpPr>
          <p:cNvPr id="216" name="Shape 216"/>
          <p:cNvSpPr/>
          <p:nvPr/>
        </p:nvSpPr>
        <p:spPr>
          <a:xfrm>
            <a:off x="3048000" y="2370650"/>
            <a:ext cx="1270000" cy="952500"/>
          </a:xfrm>
          <a:prstGeom prst="rect">
            <a:avLst/>
          </a:prstGeom>
          <a:blipFill>
            <a:blip r:embed="rId20"/>
            <a:stretch>
              <a:fillRect/>
            </a:stretch>
          </a:blipFill>
        </p:spPr>
      </p:sp>
      <p:sp>
        <p:nvSpPr>
          <p:cNvPr id="217" name="Shape 217"/>
          <p:cNvSpPr txBox="1"/>
          <p:nvPr/>
        </p:nvSpPr>
        <p:spPr>
          <a:xfrm>
            <a:off x="3150300" y="3353150"/>
            <a:ext cx="1141574" cy="41837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Going to the Moon</a:t>
            </a:r>
          </a:p>
        </p:txBody>
      </p:sp>
      <p:sp>
        <p:nvSpPr>
          <p:cNvPr id="218" name="Shape 218"/>
          <p:cNvSpPr/>
          <p:nvPr/>
        </p:nvSpPr>
        <p:spPr>
          <a:xfrm>
            <a:off x="5249325" y="2370650"/>
            <a:ext cx="1270000" cy="952500"/>
          </a:xfrm>
          <a:prstGeom prst="rect">
            <a:avLst/>
          </a:prstGeom>
          <a:blipFill>
            <a:blip r:embed="rId21"/>
            <a:stretch>
              <a:fillRect/>
            </a:stretch>
          </a:blipFill>
        </p:spPr>
      </p:sp>
      <p:sp>
        <p:nvSpPr>
          <p:cNvPr id="219" name="Shape 219"/>
          <p:cNvSpPr txBox="1"/>
          <p:nvPr/>
        </p:nvSpPr>
        <p:spPr>
          <a:xfrm>
            <a:off x="5351625" y="3353150"/>
            <a:ext cx="1141574" cy="41837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Death Announcement</a:t>
            </a:r>
          </a:p>
        </p:txBody>
      </p:sp>
      <p:sp>
        <p:nvSpPr>
          <p:cNvPr id="220" name="Shape 220"/>
          <p:cNvSpPr/>
          <p:nvPr/>
        </p:nvSpPr>
        <p:spPr>
          <a:xfrm>
            <a:off x="1016000" y="4233325"/>
            <a:ext cx="1270000" cy="952500"/>
          </a:xfrm>
          <a:prstGeom prst="rect">
            <a:avLst/>
          </a:prstGeom>
          <a:blipFill>
            <a:blip r:embed="rId22"/>
            <a:stretch>
              <a:fillRect/>
            </a:stretch>
          </a:blipFill>
        </p:spPr>
      </p:sp>
      <p:sp>
        <p:nvSpPr>
          <p:cNvPr id="221" name="Shape 221"/>
          <p:cNvSpPr txBox="1"/>
          <p:nvPr/>
        </p:nvSpPr>
        <p:spPr>
          <a:xfrm>
            <a:off x="1118300" y="5215800"/>
            <a:ext cx="1141574" cy="41837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Civil Rights Address</a:t>
            </a:r>
          </a:p>
        </p:txBody>
      </p:sp>
      <p:sp>
        <p:nvSpPr>
          <p:cNvPr id="222" name="Shape 222"/>
          <p:cNvSpPr/>
          <p:nvPr/>
        </p:nvSpPr>
        <p:spPr>
          <a:xfrm>
            <a:off x="7366000" y="2370650"/>
            <a:ext cx="1270000" cy="952500"/>
          </a:xfrm>
          <a:prstGeom prst="rect">
            <a:avLst/>
          </a:prstGeom>
          <a:blipFill>
            <a:blip r:embed="rId23"/>
            <a:stretch>
              <a:fillRect/>
            </a:stretch>
          </a:blipFill>
        </p:spPr>
      </p:sp>
      <p:sp>
        <p:nvSpPr>
          <p:cNvPr id="223" name="Shape 223"/>
          <p:cNvSpPr txBox="1"/>
          <p:nvPr/>
        </p:nvSpPr>
        <p:spPr>
          <a:xfrm>
            <a:off x="7468300" y="3353150"/>
            <a:ext cx="1141574" cy="41837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Inaugural Address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547</Words>
  <Application>Microsoft Office PowerPoint</Application>
  <PresentationFormat>Custom</PresentationFormat>
  <Paragraphs>120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/>
      <vt:lpstr>facebook</vt:lpstr>
      <vt:lpstr>facebook</vt:lpstr>
      <vt:lpstr>facebook</vt:lpstr>
      <vt:lpstr>facebook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facebook</dc:title>
  <dc:creator>Dail, Wayne</dc:creator>
  <cp:lastModifiedBy>Dail, Wayne</cp:lastModifiedBy>
  <cp:revision>1</cp:revision>
  <dcterms:modified xsi:type="dcterms:W3CDTF">2013-03-15T19:56:31Z</dcterms:modified>
</cp:coreProperties>
</file>